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31" r:id="rId3"/>
    <p:sldId id="297" r:id="rId4"/>
    <p:sldId id="333" r:id="rId5"/>
    <p:sldId id="332" r:id="rId6"/>
    <p:sldId id="298" r:id="rId7"/>
    <p:sldId id="299" r:id="rId8"/>
    <p:sldId id="300" r:id="rId9"/>
    <p:sldId id="273" r:id="rId10"/>
    <p:sldId id="334" r:id="rId11"/>
    <p:sldId id="308" r:id="rId12"/>
    <p:sldId id="309" r:id="rId13"/>
    <p:sldId id="301" r:id="rId14"/>
    <p:sldId id="275" r:id="rId15"/>
    <p:sldId id="276" r:id="rId16"/>
    <p:sldId id="272" r:id="rId17"/>
    <p:sldId id="324" r:id="rId18"/>
    <p:sldId id="278" r:id="rId19"/>
    <p:sldId id="280" r:id="rId20"/>
    <p:sldId id="281" r:id="rId21"/>
    <p:sldId id="310" r:id="rId22"/>
    <p:sldId id="311" r:id="rId23"/>
    <p:sldId id="312" r:id="rId24"/>
    <p:sldId id="282" r:id="rId25"/>
    <p:sldId id="285" r:id="rId26"/>
    <p:sldId id="328" r:id="rId27"/>
    <p:sldId id="335" r:id="rId28"/>
    <p:sldId id="329" r:id="rId29"/>
    <p:sldId id="283" r:id="rId30"/>
    <p:sldId id="330" r:id="rId31"/>
    <p:sldId id="315" r:id="rId32"/>
    <p:sldId id="305" r:id="rId33"/>
    <p:sldId id="316" r:id="rId34"/>
    <p:sldId id="287" r:id="rId35"/>
    <p:sldId id="288" r:id="rId36"/>
    <p:sldId id="264" r:id="rId37"/>
    <p:sldId id="317" r:id="rId38"/>
    <p:sldId id="306" r:id="rId39"/>
    <p:sldId id="318" r:id="rId40"/>
    <p:sldId id="291" r:id="rId41"/>
    <p:sldId id="259" r:id="rId42"/>
    <p:sldId id="325" r:id="rId43"/>
    <p:sldId id="294" r:id="rId44"/>
    <p:sldId id="321" r:id="rId45"/>
    <p:sldId id="322" r:id="rId46"/>
    <p:sldId id="323" r:id="rId47"/>
    <p:sldId id="268" r:id="rId48"/>
    <p:sldId id="293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D958"/>
    <a:srgbClr val="FEFFFE"/>
    <a:srgbClr val="00FFFF"/>
    <a:srgbClr val="FF3300"/>
    <a:srgbClr val="FF0000"/>
    <a:srgbClr val="66FF33"/>
    <a:srgbClr val="66FF66"/>
    <a:srgbClr val="7A3209"/>
    <a:srgbClr val="EFA952"/>
    <a:srgbClr val="7BC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E4A42-9914-E75D-61E8-F02B2EAC13A0}" v="2" dt="2023-10-31T12:11:57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92" autoAdjust="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Nasi" userId="S::nicola.nasi3@unibo.it::6a37c4c6-c0c8-42a1-868f-8a5079fe4281" providerId="AD" clId="Web-{C71E4A42-9914-E75D-61E8-F02B2EAC13A0}"/>
    <pc:docChg chg="modSld">
      <pc:chgData name="Nicola Nasi" userId="S::nicola.nasi3@unibo.it::6a37c4c6-c0c8-42a1-868f-8a5079fe4281" providerId="AD" clId="Web-{C71E4A42-9914-E75D-61E8-F02B2EAC13A0}" dt="2023-10-31T12:11:57.383" v="1" actId="1076"/>
      <pc:docMkLst>
        <pc:docMk/>
      </pc:docMkLst>
      <pc:sldChg chg="modSp">
        <pc:chgData name="Nicola Nasi" userId="S::nicola.nasi3@unibo.it::6a37c4c6-c0c8-42a1-868f-8a5079fe4281" providerId="AD" clId="Web-{C71E4A42-9914-E75D-61E8-F02B2EAC13A0}" dt="2023-10-31T12:11:57.383" v="1" actId="1076"/>
        <pc:sldMkLst>
          <pc:docMk/>
          <pc:sldMk cId="3668529554" sldId="275"/>
        </pc:sldMkLst>
        <pc:picChg chg="mod">
          <ac:chgData name="Nicola Nasi" userId="S::nicola.nasi3@unibo.it::6a37c4c6-c0c8-42a1-868f-8a5079fe4281" providerId="AD" clId="Web-{C71E4A42-9914-E75D-61E8-F02B2EAC13A0}" dt="2023-10-31T12:11:57.383" v="1" actId="1076"/>
          <ac:picMkLst>
            <pc:docMk/>
            <pc:sldMk cId="3668529554" sldId="275"/>
            <ac:picMk id="9" creationId="{FC3E3FF1-4518-D5AA-4FAC-796D06BB47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25888-656C-C798-81E3-0E3530F4E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8E0CDF2-50AA-610C-CDF2-36414D4DA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65F0AB-6C4A-3D42-E88E-27984ABA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E83902-E929-CDDF-DB49-5D47FC84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CD1665-994A-F6E7-A912-EFB1AFAB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1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DA821F-5F01-F351-2B11-1DA8FD86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4327A8-CB02-8A1A-E84C-9C328CED6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068DC-6BD6-C13B-AD5E-60624EEA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0B1718-014A-AF97-D046-BB08C9D7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AB679-3F89-390A-1886-9557B31D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8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702E43-6AD6-8974-FF2A-4763F606F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A25322-E627-EDCE-7956-1F0F17277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A234A2-037A-9F59-7785-3F362795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73E6F8-1F3B-EA87-4346-DB3014CA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5B0A73-AE92-D416-C5E5-176778BE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2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2AEC1-28B8-95FE-6759-C969745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32557F-1B0F-DCD2-571C-9AB542D3D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5891F9-4250-CA32-1E36-0DFB4540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ECD8FE-E847-6786-B799-7294DFA2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CA94A-33C2-8198-E79F-9D036FE25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7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2FFD6A-0A33-9887-65AB-AB0AA66D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0A464C-627B-EB24-918B-0BEE7050F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C4A038-BA00-5512-8687-13070881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69A4C-3234-CD00-BE25-5414AA4A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D7A31E-CE0B-7B45-E3E5-385A2924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81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C3799-04D0-FC75-A3FA-994F66A3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CB3CFE-FB75-3854-A5E8-6527E2160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DB21C3-630C-CF62-6F22-561BB4A13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1A9202-5B0A-DAB2-2288-3B37A2E7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C9EA3A-BC5A-5AA1-A8E3-EF95C7D5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6EB49A-8F12-6AE1-5622-1799596B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4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B2854-B6DA-3461-14B7-F1D0981F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62FAD6-1695-E560-913E-E9613A52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53D1F9-DBBB-0E6B-2017-A597424D0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DE7D29-AD80-CF62-777E-ECEA3C90D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6B0898-08A4-1C73-CA9E-377501D9D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D5DB978-1DB8-4868-7836-3913D153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E31FAE7-5B34-F52D-5793-E0BA2CF9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2C74C4-406E-8BF4-803F-1B9D3CCD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7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C6CC8C-1073-4271-4588-766D49BB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C5FBCD-55DA-360F-8C05-6867F06B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03FB7D-329F-FEC1-16EB-E9EBCA91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FB6B8F-362B-5158-67C1-100869BA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40D6BDF-4068-30CF-9C94-1270D621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DC1E6F-8DEC-6365-634A-68678B63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9D7254-CE13-C232-9006-571AFAD9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A71DF-BC7A-41E8-3638-A91D1E63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F899E9-7E77-D7D5-97D9-6816492D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30B606-99B9-1949-3889-CF73D6EA2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090DAF-2170-587D-D22A-7D2EA51E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B102DA-C996-A47F-737D-3B59CF75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767364-3F54-0F60-9799-794A51EB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9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227004-3EE8-9613-443D-9233773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C6C7EA-EE01-167B-C4CA-13678AF44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D93A3D-FC13-16D9-7F87-F22E21979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0945EF-242E-5736-CB55-B7CB0F70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50472E-45CD-D4BF-94FE-5CE14ABE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7A6795-BBCF-A2A0-A031-6725BBDF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289BEE-7D71-040A-3406-9520F2D3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D4E70E-21E2-777D-6FEE-5C85CAEAB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246F28-BB66-7EEF-C9D2-A0A2B38D4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406E3-51EC-4859-99B9-7A92A305A437}" type="datetimeFigureOut">
              <a:rPr lang="it-IT" smtClean="0"/>
              <a:t>06/09/2024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B6004E-7287-70D9-21EF-209CD688C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D85B-8C98-A1AA-8F57-23B74804D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32A00-5535-4D25-974A-836BD06896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98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12.xml"/><Relationship Id="rId7" Type="http://schemas.openxmlformats.org/officeDocument/2006/relationships/audio" Target="../media/audio2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ockee.fr/o/zJ6lkWM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2.jp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view.genial.ly/62fea22eb17fda0018b7dc01/interactive-content-puzzl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22.xml"/><Relationship Id="rId7" Type="http://schemas.openxmlformats.org/officeDocument/2006/relationships/audio" Target="../media/audio2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4.gif"/><Relationship Id="rId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ockee.fr/o/5crvN8KB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4.gif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33.xml"/><Relationship Id="rId7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2.jpeg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slide" Target="slide36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it/resource/40261935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it/resource/40285459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39.xml"/><Relationship Id="rId7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ockee.fr/o/68NYc9v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46.xml"/><Relationship Id="rId7" Type="http://schemas.openxmlformats.org/officeDocument/2006/relationships/slide" Target="slide4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hyperlink" Target="https://classroomscreen.com/app/screen/w/5881ab5d-9670-429b-8ada-c0eb18d0fc46/g/9c03babd-d7bc-43ba-a7ac-59b16111b403/s/323cec3d-64f1-4b2b-8fd7-0b8b81838196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CBD72C-A574-5F6D-D9F3-28FF46A2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725" y="5637564"/>
            <a:ext cx="7878262" cy="1077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9E96B-9D28-C5DF-0678-69B2550B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87" y="442738"/>
            <a:ext cx="4044269" cy="2814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3691F-5951-1215-6E1E-02B48B9A8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27" y="442738"/>
            <a:ext cx="3086248" cy="2710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689334-D188-E7F2-89F9-8AFCE3C1B89A}"/>
              </a:ext>
            </a:extLst>
          </p:cNvPr>
          <p:cNvSpPr/>
          <p:nvPr/>
        </p:nvSpPr>
        <p:spPr>
          <a:xfrm>
            <a:off x="3640407" y="3429000"/>
            <a:ext cx="49111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PRESENT</a:t>
            </a:r>
            <a:endParaRPr lang="en-US" sz="88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4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8FC13F-699D-16D1-4AD2-8CE3A72AB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3"/>
            <a:ext cx="12192000" cy="64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orta&#10;&#10;Descrizione generata automaticamente">
            <a:extLst>
              <a:ext uri="{FF2B5EF4-FFF2-40B4-BE49-F238E27FC236}">
                <a16:creationId xmlns:a16="http://schemas.microsoft.com/office/drawing/2014/main" id="{4B7B0A4B-B9CE-88B0-B5F0-CBCB4AE3B7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6A13BCE8-13C1-E11E-1059-1E06B49ADC31}"/>
              </a:ext>
            </a:extLst>
          </p:cNvPr>
          <p:cNvSpPr/>
          <p:nvPr/>
        </p:nvSpPr>
        <p:spPr>
          <a:xfrm>
            <a:off x="4876800" y="1921565"/>
            <a:ext cx="2411896" cy="662609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Stencil" panose="040409050D0802020404" pitchFamily="82" charset="0"/>
              </a:rPr>
              <a:t>Ring a </a:t>
            </a:r>
            <a:r>
              <a:rPr lang="it-IT" dirty="0" err="1">
                <a:latin typeface="Stencil" panose="040409050D0802020404" pitchFamily="82" charset="0"/>
              </a:rPr>
              <a:t>bell</a:t>
            </a:r>
            <a:endParaRPr lang="it-IT" dirty="0">
              <a:latin typeface="Stencil" panose="040409050D0802020404" pitchFamily="82" charset="0"/>
            </a:endParaRPr>
          </a:p>
        </p:txBody>
      </p:sp>
      <p:sp>
        <p:nvSpPr>
          <p:cNvPr id="3" name="Scorrimento orizzontale 2">
            <a:hlinkClick r:id="rId3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6C8C396A-1823-304E-B271-E5C32D2B5D71}"/>
              </a:ext>
            </a:extLst>
          </p:cNvPr>
          <p:cNvSpPr/>
          <p:nvPr/>
        </p:nvSpPr>
        <p:spPr>
          <a:xfrm>
            <a:off x="2716696" y="4015408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Scorrimento orizzontale 6">
            <a:hlinkClick r:id="rId6" action="ppaction://hlinksldjump">
              <a:snd r:embed="rId7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360D1D19-DDDB-2298-C7F7-3658D63AF7A7}"/>
              </a:ext>
            </a:extLst>
          </p:cNvPr>
          <p:cNvSpPr/>
          <p:nvPr/>
        </p:nvSpPr>
        <p:spPr>
          <a:xfrm>
            <a:off x="6771861" y="4015407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pic>
        <p:nvPicPr>
          <p:cNvPr id="4" name="Picture 2">
            <a:hlinkClick r:id="rId3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A6E55A1D-8906-DD47-3DFF-C736F12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102" y="2898344"/>
            <a:ext cx="1415083" cy="106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 action="ppaction://hlinksldjump">
              <a:snd r:embed="rId7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9D060512-844C-FC74-9F5B-24F3D8F2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268" y="2898343"/>
            <a:ext cx="1415082" cy="106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Spogliatoio di palestra o scuola sportiva spogliatoio e porta d'ingresso |  Vettore Premium">
            <a:extLst>
              <a:ext uri="{FF2B5EF4-FFF2-40B4-BE49-F238E27FC236}">
                <a16:creationId xmlns:a16="http://schemas.microsoft.com/office/drawing/2014/main" id="{ACBAEEE0-FB25-3468-E9DF-A9CB65B2A6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0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E126CF-9995-262E-9BB7-EA4014D7D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330D08-AD03-5315-EB55-C85699972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solidFill>
                  <a:srgbClr val="FF0000"/>
                </a:solidFill>
                <a:latin typeface="Showcard Gothic" panose="04020904020102020604" pitchFamily="82" charset="0"/>
              </a:rPr>
              <a:t>NOt</a:t>
            </a:r>
            <a:r>
              <a:rPr lang="it-IT" sz="2400" dirty="0">
                <a:latin typeface="Showcard Gothic" panose="04020904020102020604" pitchFamily="82" charset="0"/>
              </a:rPr>
              <a:t>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due angoli in diagonale ritagliati 3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1768560" y="5568769"/>
            <a:ext cx="2921437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classroom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sp>
        <p:nvSpPr>
          <p:cNvPr id="7" name="Rettangolo con due angoli in diagonale ritagliati 6">
            <a:hlinkClick r:id="rId4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A32A21A-CEC1-04F5-C774-F346C7AECFD9}"/>
              </a:ext>
            </a:extLst>
          </p:cNvPr>
          <p:cNvSpPr/>
          <p:nvPr/>
        </p:nvSpPr>
        <p:spPr>
          <a:xfrm>
            <a:off x="7743162" y="5575781"/>
            <a:ext cx="2680277" cy="680475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Science lab</a:t>
            </a:r>
          </a:p>
        </p:txBody>
      </p:sp>
      <p:pic>
        <p:nvPicPr>
          <p:cNvPr id="6146" name="Picture 2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D28382D3-FCD2-5149-5D97-DCCCE7F0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1706" y="2770356"/>
            <a:ext cx="4155146" cy="261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hlinkClick r:id="rId4" action="ppaction://hlinksldjump" highlightClick="1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D446C296-EA0D-4B4C-F0FD-58E10F14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 bwMode="auto">
          <a:xfrm>
            <a:off x="6799196" y="2770356"/>
            <a:ext cx="4350750" cy="2616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1DA30-CD88-D8D9-63C6-491F5E071408}"/>
              </a:ext>
            </a:extLst>
          </p:cNvPr>
          <p:cNvSpPr/>
          <p:nvPr/>
        </p:nvSpPr>
        <p:spPr>
          <a:xfrm>
            <a:off x="3945066" y="1250981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36685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lassroom Background Vector Art, Icons, and Graphics for Free Download">
            <a:extLst>
              <a:ext uri="{FF2B5EF4-FFF2-40B4-BE49-F238E27FC236}">
                <a16:creationId xmlns:a16="http://schemas.microsoft.com/office/drawing/2014/main" id="{088C9B36-CA78-AB47-7E1E-5AB5F5C4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4" y="-1"/>
            <a:ext cx="108910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ttangolo con due angoli in diagonale ritagliati 4">
            <a:extLst>
              <a:ext uri="{FF2B5EF4-FFF2-40B4-BE49-F238E27FC236}">
                <a16:creationId xmlns:a16="http://schemas.microsoft.com/office/drawing/2014/main" id="{C656E3B9-6C82-E5A3-ACD9-FFF444F54713}"/>
              </a:ext>
            </a:extLst>
          </p:cNvPr>
          <p:cNvSpPr/>
          <p:nvPr/>
        </p:nvSpPr>
        <p:spPr>
          <a:xfrm>
            <a:off x="421778" y="5725073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6152" name="Picture 8" descr="Blackboard GIF - Find &amp; Share on GIPHY">
            <a:extLst>
              <a:ext uri="{FF2B5EF4-FFF2-40B4-BE49-F238E27FC236}">
                <a16:creationId xmlns:a16="http://schemas.microsoft.com/office/drawing/2014/main" id="{AE0961D5-B19E-2AF0-0147-52D752C8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41" y="1264738"/>
            <a:ext cx="4793975" cy="31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Cartoon laboratory room illustration | Science room, Steam  science projects, Flat design">
            <a:extLst>
              <a:ext uri="{FF2B5EF4-FFF2-40B4-BE49-F238E27FC236}">
                <a16:creationId xmlns:a16="http://schemas.microsoft.com/office/drawing/2014/main" id="{B06A272B-B155-962D-18D3-8613984E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4" y="-3"/>
            <a:ext cx="108910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ttangolo con due angoli in diagonale ritagliati 2">
            <a:extLst>
              <a:ext uri="{FF2B5EF4-FFF2-40B4-BE49-F238E27FC236}">
                <a16:creationId xmlns:a16="http://schemas.microsoft.com/office/drawing/2014/main" id="{9566B1A2-3652-D831-949A-9BCFE178CB37}"/>
              </a:ext>
            </a:extLst>
          </p:cNvPr>
          <p:cNvSpPr/>
          <p:nvPr/>
        </p:nvSpPr>
        <p:spPr>
          <a:xfrm>
            <a:off x="421778" y="5725073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5124" name="Picture 4" descr="MrilQ">
            <a:extLst>
              <a:ext uri="{FF2B5EF4-FFF2-40B4-BE49-F238E27FC236}">
                <a16:creationId xmlns:a16="http://schemas.microsoft.com/office/drawing/2014/main" id="{A77B7073-1A74-CA1D-1D70-8F789BCEA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47" y="4088171"/>
            <a:ext cx="1975075" cy="14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 IN 1 is a liquid chemical product used for | Welcome To Vitarag Chemicals">
            <a:extLst>
              <a:ext uri="{FF2B5EF4-FFF2-40B4-BE49-F238E27FC236}">
                <a16:creationId xmlns:a16="http://schemas.microsoft.com/office/drawing/2014/main" id="{BC5FE607-80D2-0E33-9061-A092AB38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58" y="3669691"/>
            <a:ext cx="1670451" cy="16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emistry GIFs | Tenor">
            <a:extLst>
              <a:ext uri="{FF2B5EF4-FFF2-40B4-BE49-F238E27FC236}">
                <a16:creationId xmlns:a16="http://schemas.microsoft.com/office/drawing/2014/main" id="{BB28F47F-47E5-C5C0-52FC-962AD25A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94" y="1539446"/>
            <a:ext cx="860149" cy="11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Offerte">
            <a:extLst>
              <a:ext uri="{FF2B5EF4-FFF2-40B4-BE49-F238E27FC236}">
                <a16:creationId xmlns:a16="http://schemas.microsoft.com/office/drawing/2014/main" id="{AC1806DF-5984-DBEB-5C77-B9068FDA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80" y="4369716"/>
            <a:ext cx="904172" cy="1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porta&#10;&#10;Descrizione generata automaticamente">
            <a:extLst>
              <a:ext uri="{FF2B5EF4-FFF2-40B4-BE49-F238E27FC236}">
                <a16:creationId xmlns:a16="http://schemas.microsoft.com/office/drawing/2014/main" id="{969888BE-15A4-B879-3EA1-06A5FB6023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Ovale 1">
            <a:hlinkClick r:id="rId4"/>
            <a:extLst>
              <a:ext uri="{FF2B5EF4-FFF2-40B4-BE49-F238E27FC236}">
                <a16:creationId xmlns:a16="http://schemas.microsoft.com/office/drawing/2014/main" id="{9B29299A-3C6C-DD38-0B22-7127F9661F48}"/>
              </a:ext>
            </a:extLst>
          </p:cNvPr>
          <p:cNvSpPr/>
          <p:nvPr/>
        </p:nvSpPr>
        <p:spPr>
          <a:xfrm>
            <a:off x="10919791" y="5605670"/>
            <a:ext cx="1126435" cy="107181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latin typeface="Amasis MT Pro Black" panose="02040A04050005020304" pitchFamily="18" charset="0"/>
              </a:rPr>
              <a:t>Click </a:t>
            </a:r>
            <a:r>
              <a:rPr lang="it-IT" sz="1400" dirty="0" err="1">
                <a:latin typeface="Amasis MT Pro Black" panose="02040A04050005020304" pitchFamily="18" charset="0"/>
              </a:rPr>
              <a:t>here</a:t>
            </a:r>
            <a:endParaRPr lang="it-IT" sz="14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due angoli in diagonale ritagliati 3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2002988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GLOBE CLASS</a:t>
            </a:r>
          </a:p>
        </p:txBody>
      </p:sp>
      <p:sp>
        <p:nvSpPr>
          <p:cNvPr id="7" name="Rettangolo con due angoli in diagonale ritagliati 6">
            <a:hlinkClick r:id="" action="ppaction://noaction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A32A21A-CEC1-04F5-C774-F346C7AECFD9}"/>
              </a:ext>
            </a:extLst>
          </p:cNvPr>
          <p:cNvSpPr/>
          <p:nvPr/>
        </p:nvSpPr>
        <p:spPr>
          <a:xfrm>
            <a:off x="7726194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Library</a:t>
            </a:r>
            <a:endParaRPr lang="it-IT" sz="24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FC5A50F2-2281-4C5B-D73F-4E6B73B1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5491" y="2770355"/>
            <a:ext cx="4152623" cy="2616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hlinkClick r:id="rId6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1BCB8159-EEBF-3624-6035-CE49D23E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7082" y="2752920"/>
            <a:ext cx="4181513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ED7D5E-9320-C3D2-0B5B-7B3CABCE06B0}"/>
              </a:ext>
            </a:extLst>
          </p:cNvPr>
          <p:cNvSpPr/>
          <p:nvPr/>
        </p:nvSpPr>
        <p:spPr>
          <a:xfrm>
            <a:off x="3945066" y="1250981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1782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lanisfero animale (inglese) di Kidz Collection | Posterlounge">
            <a:hlinkClick r:id="rId2"/>
            <a:extLst>
              <a:ext uri="{FF2B5EF4-FFF2-40B4-BE49-F238E27FC236}">
                <a16:creationId xmlns:a16="http://schemas.microsoft.com/office/drawing/2014/main" id="{28A41039-B299-3CF2-E528-156AF56F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" y="0"/>
            <a:ext cx="10891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9AAA8626-F7BC-6EA9-E9F7-5099275BED25}"/>
              </a:ext>
            </a:extLst>
          </p:cNvPr>
          <p:cNvSpPr/>
          <p:nvPr/>
        </p:nvSpPr>
        <p:spPr>
          <a:xfrm>
            <a:off x="437546" y="304934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4102" name="Picture 6" descr="Globeeez">
            <a:hlinkClick r:id="rId2"/>
            <a:extLst>
              <a:ext uri="{FF2B5EF4-FFF2-40B4-BE49-F238E27FC236}">
                <a16:creationId xmlns:a16="http://schemas.microsoft.com/office/drawing/2014/main" id="{CB3033B8-A2CC-2EA6-BA59-F37D63AC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97" y="4408721"/>
            <a:ext cx="2449279" cy="24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ick building with a clock tower&#10;&#10;Description automatically generated">
            <a:extLst>
              <a:ext uri="{FF2B5EF4-FFF2-40B4-BE49-F238E27FC236}">
                <a16:creationId xmlns:a16="http://schemas.microsoft.com/office/drawing/2014/main" id="{72E5D5D1-E551-361C-60F5-24CA9EC5A0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85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FFAABB-53CE-2616-1DFC-61870FBC2349}"/>
              </a:ext>
            </a:extLst>
          </p:cNvPr>
          <p:cNvSpPr/>
          <p:nvPr/>
        </p:nvSpPr>
        <p:spPr>
          <a:xfrm>
            <a:off x="1047750" y="3648073"/>
            <a:ext cx="100965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/>
                <a:solidFill>
                  <a:schemeClr val="accent4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ESCAPE ROOM 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TRAPPED AT SCHOOL</a:t>
            </a:r>
            <a:endParaRPr lang="en-US" sz="8800" b="1" dirty="0">
              <a:ln w="12700">
                <a:solidFill>
                  <a:schemeClr val="accent2"/>
                </a:solidFill>
                <a:prstDash val="solid"/>
              </a:ln>
              <a:solidFill>
                <a:schemeClr val="accent4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153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metto di scaffali del libro della biblioteca | Vettore Premium">
            <a:extLst>
              <a:ext uri="{FF2B5EF4-FFF2-40B4-BE49-F238E27FC236}">
                <a16:creationId xmlns:a16="http://schemas.microsoft.com/office/drawing/2014/main" id="{9ACE0620-519C-F4C4-865D-BE82C9FE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" y="0"/>
            <a:ext cx="10891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2606513A-9409-144F-AEBE-2AE125D91068}"/>
              </a:ext>
            </a:extLst>
          </p:cNvPr>
          <p:cNvSpPr/>
          <p:nvPr/>
        </p:nvSpPr>
        <p:spPr>
          <a:xfrm>
            <a:off x="437546" y="344690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3074" name="Picture 2" descr="Book Sticker for iOS &amp; Android | GIPHY">
            <a:extLst>
              <a:ext uri="{FF2B5EF4-FFF2-40B4-BE49-F238E27FC236}">
                <a16:creationId xmlns:a16="http://schemas.microsoft.com/office/drawing/2014/main" id="{2913BB0E-A78A-525E-445F-CCFB8DAE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94" y="4333461"/>
            <a:ext cx="2869229" cy="28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orta&#10;&#10;Descrizione generata automaticamente">
            <a:extLst>
              <a:ext uri="{FF2B5EF4-FFF2-40B4-BE49-F238E27FC236}">
                <a16:creationId xmlns:a16="http://schemas.microsoft.com/office/drawing/2014/main" id="{3FA8E447-F256-5CBC-047C-CC5F4DA1DF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6A13BCE8-13C1-E11E-1059-1E06B49ADC31}"/>
              </a:ext>
            </a:extLst>
          </p:cNvPr>
          <p:cNvSpPr/>
          <p:nvPr/>
        </p:nvSpPr>
        <p:spPr>
          <a:xfrm>
            <a:off x="4876800" y="1921565"/>
            <a:ext cx="2411896" cy="662609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Stencil" panose="040409050D0802020404" pitchFamily="82" charset="0"/>
              </a:rPr>
              <a:t>Ring a </a:t>
            </a:r>
            <a:r>
              <a:rPr lang="it-IT" dirty="0" err="1">
                <a:latin typeface="Stencil" panose="040409050D0802020404" pitchFamily="82" charset="0"/>
              </a:rPr>
              <a:t>bell</a:t>
            </a:r>
            <a:endParaRPr lang="it-IT" dirty="0">
              <a:latin typeface="Stencil" panose="040409050D0802020404" pitchFamily="82" charset="0"/>
            </a:endParaRPr>
          </a:p>
        </p:txBody>
      </p:sp>
      <p:sp>
        <p:nvSpPr>
          <p:cNvPr id="3" name="Scorrimento orizzontale 2">
            <a:hlinkClick r:id="rId3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6C8C396A-1823-304E-B271-E5C32D2B5D71}"/>
              </a:ext>
            </a:extLst>
          </p:cNvPr>
          <p:cNvSpPr/>
          <p:nvPr/>
        </p:nvSpPr>
        <p:spPr>
          <a:xfrm>
            <a:off x="2716696" y="4015408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Scorrimento orizzontale 6">
            <a:hlinkClick r:id="rId6" action="ppaction://hlinksldjump">
              <a:snd r:embed="rId7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360D1D19-DDDB-2298-C7F7-3658D63AF7A7}"/>
              </a:ext>
            </a:extLst>
          </p:cNvPr>
          <p:cNvSpPr/>
          <p:nvPr/>
        </p:nvSpPr>
        <p:spPr>
          <a:xfrm>
            <a:off x="6771861" y="4015407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pic>
        <p:nvPicPr>
          <p:cNvPr id="4" name="Picture 2">
            <a:hlinkClick r:id="rId3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A6E55A1D-8906-DD47-3DFF-C736F12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102" y="2954097"/>
            <a:ext cx="1415083" cy="106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 action="ppaction://hlinksldjump">
              <a:snd r:embed="rId7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9D060512-844C-FC74-9F5B-24F3D8F2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8696" y="2954098"/>
            <a:ext cx="1415080" cy="1061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D1F690-C34A-94A0-4BCD-0C32B717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6549AA-8480-B2C1-3864-A1DC2AC95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solidFill>
                  <a:srgbClr val="FF0000"/>
                </a:solidFill>
                <a:latin typeface="Showcard Gothic" panose="04020904020102020604" pitchFamily="82" charset="0"/>
              </a:rPr>
              <a:t>NOt</a:t>
            </a:r>
            <a:r>
              <a:rPr lang="it-IT" sz="2400" dirty="0">
                <a:latin typeface="Showcard Gothic" panose="04020904020102020604" pitchFamily="82" charset="0"/>
              </a:rPr>
              <a:t>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due angoli in diagonale ritagliati 3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2002988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bathroom</a:t>
            </a:r>
            <a:endParaRPr lang="it-IT" sz="24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sp>
        <p:nvSpPr>
          <p:cNvPr id="7" name="Rettangolo con due angoli in diagonale ritagliati 6">
            <a:hlinkClick r:id="rId4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A32A21A-CEC1-04F5-C774-F346C7AECFD9}"/>
              </a:ext>
            </a:extLst>
          </p:cNvPr>
          <p:cNvSpPr/>
          <p:nvPr/>
        </p:nvSpPr>
        <p:spPr>
          <a:xfrm>
            <a:off x="7726194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laundry</a:t>
            </a:r>
            <a:endParaRPr lang="it-IT" sz="24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953A20D1-9F04-98C3-B15B-A38F283D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2072"/>
          <a:stretch/>
        </p:blipFill>
        <p:spPr bwMode="auto">
          <a:xfrm>
            <a:off x="1043669" y="2761640"/>
            <a:ext cx="4360985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4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B5A5F25-0BF5-506A-2769-E9EE2444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" b="2308"/>
          <a:stretch/>
        </p:blipFill>
        <p:spPr bwMode="auto">
          <a:xfrm>
            <a:off x="6764491" y="2761640"/>
            <a:ext cx="4383840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542E4-C005-F20B-5B96-E1472B2935EB}"/>
              </a:ext>
            </a:extLst>
          </p:cNvPr>
          <p:cNvSpPr/>
          <p:nvPr/>
        </p:nvSpPr>
        <p:spPr>
          <a:xfrm>
            <a:off x="3945066" y="1250981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24452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oeletta&#10;&#10;Descrizione generata automaticamente">
            <a:extLst>
              <a:ext uri="{FF2B5EF4-FFF2-40B4-BE49-F238E27FC236}">
                <a16:creationId xmlns:a16="http://schemas.microsoft.com/office/drawing/2014/main" id="{69EF8D4C-1272-44F6-C698-9C382FCE5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3" y="-5190"/>
            <a:ext cx="10891016" cy="6863190"/>
          </a:xfrm>
          <a:prstGeom prst="rect">
            <a:avLst/>
          </a:prstGeom>
        </p:spPr>
      </p:pic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4C24671B-0B67-AA07-C3DD-13251B419F81}"/>
              </a:ext>
            </a:extLst>
          </p:cNvPr>
          <p:cNvSpPr/>
          <p:nvPr/>
        </p:nvSpPr>
        <p:spPr>
          <a:xfrm>
            <a:off x="437546" y="410952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sp>
        <p:nvSpPr>
          <p:cNvPr id="9" name="AutoShape 2" descr="Premium Vector | Modern bathroom interior">
            <a:extLst>
              <a:ext uri="{FF2B5EF4-FFF2-40B4-BE49-F238E27FC236}">
                <a16:creationId xmlns:a16="http://schemas.microsoft.com/office/drawing/2014/main" id="{B2718FFB-716D-D8AB-C8C0-09C9224B5A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Premium Vector | Modern bathroom interior">
            <a:extLst>
              <a:ext uri="{FF2B5EF4-FFF2-40B4-BE49-F238E27FC236}">
                <a16:creationId xmlns:a16="http://schemas.microsoft.com/office/drawing/2014/main" id="{517BF072-F4EE-AA53-AF95-15B3D6D75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Picture 2" descr="Top Sonic Boom Vector The Crocodile Stickers for Android &amp; iOS | Gfycat">
            <a:hlinkClick r:id="rId3" action="ppaction://hlinksldjump"/>
            <a:extLst>
              <a:ext uri="{FF2B5EF4-FFF2-40B4-BE49-F238E27FC236}">
                <a16:creationId xmlns:a16="http://schemas.microsoft.com/office/drawing/2014/main" id="{F5CEE37D-6D21-3644-3FF5-05F6A571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55" y="22288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3133FCA-91C5-23C6-D980-631298499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5" y="0"/>
            <a:ext cx="11204110" cy="6858000"/>
          </a:xfrm>
          <a:prstGeom prst="rect">
            <a:avLst/>
          </a:prstGeom>
        </p:spPr>
      </p:pic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4C24671B-0B67-AA07-C3DD-13251B419F81}"/>
              </a:ext>
            </a:extLst>
          </p:cNvPr>
          <p:cNvSpPr/>
          <p:nvPr/>
        </p:nvSpPr>
        <p:spPr>
          <a:xfrm>
            <a:off x="437546" y="410952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sp>
        <p:nvSpPr>
          <p:cNvPr id="9" name="AutoShape 2" descr="Premium Vector | Modern bathroom interior">
            <a:extLst>
              <a:ext uri="{FF2B5EF4-FFF2-40B4-BE49-F238E27FC236}">
                <a16:creationId xmlns:a16="http://schemas.microsoft.com/office/drawing/2014/main" id="{B2718FFB-716D-D8AB-C8C0-09C9224B5A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Premium Vector | Modern bathroom interior">
            <a:extLst>
              <a:ext uri="{FF2B5EF4-FFF2-40B4-BE49-F238E27FC236}">
                <a16:creationId xmlns:a16="http://schemas.microsoft.com/office/drawing/2014/main" id="{517BF072-F4EE-AA53-AF95-15B3D6D75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Cantina interna, lavanderia all'interno del seminterrato in stile cartone  animato. | Vettore Gratis">
            <a:extLst>
              <a:ext uri="{FF2B5EF4-FFF2-40B4-BE49-F238E27FC236}">
                <a16:creationId xmlns:a16="http://schemas.microsoft.com/office/drawing/2014/main" id="{24817F29-4542-87E3-2B36-B2E7A67058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Picture 2" descr="The right to repair! 6 reasons to be hopeful | Sugru">
            <a:hlinkClick r:id="rId3" action="ppaction://hlinksldjump"/>
            <a:extLst>
              <a:ext uri="{FF2B5EF4-FFF2-40B4-BE49-F238E27FC236}">
                <a16:creationId xmlns:a16="http://schemas.microsoft.com/office/drawing/2014/main" id="{0C9491D1-63B0-A0BF-52EA-A7D2D644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75" y="181036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Offerte">
            <a:extLst>
              <a:ext uri="{FF2B5EF4-FFF2-40B4-BE49-F238E27FC236}">
                <a16:creationId xmlns:a16="http://schemas.microsoft.com/office/drawing/2014/main" id="{AC1806DF-5984-DBEB-5C77-B9068FDA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80" y="4369716"/>
            <a:ext cx="904172" cy="1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porta&#10;&#10;Descrizione generata automaticamente">
            <a:extLst>
              <a:ext uri="{FF2B5EF4-FFF2-40B4-BE49-F238E27FC236}">
                <a16:creationId xmlns:a16="http://schemas.microsoft.com/office/drawing/2014/main" id="{969888BE-15A4-B879-3EA1-06A5FB6023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Ovale 1">
            <a:hlinkClick r:id="rId4"/>
            <a:extLst>
              <a:ext uri="{FF2B5EF4-FFF2-40B4-BE49-F238E27FC236}">
                <a16:creationId xmlns:a16="http://schemas.microsoft.com/office/drawing/2014/main" id="{9B29299A-3C6C-DD38-0B22-7127F9661F48}"/>
              </a:ext>
            </a:extLst>
          </p:cNvPr>
          <p:cNvSpPr/>
          <p:nvPr/>
        </p:nvSpPr>
        <p:spPr>
          <a:xfrm>
            <a:off x="10904148" y="5613857"/>
            <a:ext cx="1126435" cy="107181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latin typeface="Amasis MT Pro Black" panose="02040A04050005020304" pitchFamily="18" charset="0"/>
              </a:rPr>
              <a:t>Click </a:t>
            </a:r>
            <a:r>
              <a:rPr lang="it-IT" sz="1400" dirty="0" err="1">
                <a:latin typeface="Amasis MT Pro Black" panose="02040A04050005020304" pitchFamily="18" charset="0"/>
              </a:rPr>
              <a:t>here</a:t>
            </a:r>
            <a:endParaRPr lang="it-IT" sz="14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due angoli in diagonale ritagliati 3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2002988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It</a:t>
            </a:r>
            <a:r>
              <a:rPr lang="it-IT" sz="28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 lab</a:t>
            </a:r>
          </a:p>
        </p:txBody>
      </p:sp>
      <p:sp>
        <p:nvSpPr>
          <p:cNvPr id="7" name="Rettangolo con due angoli in diagonale ritagliati 6">
            <a:hlinkClick r:id="rId4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A32A21A-CEC1-04F5-C774-F346C7AECFD9}"/>
              </a:ext>
            </a:extLst>
          </p:cNvPr>
          <p:cNvSpPr/>
          <p:nvPr/>
        </p:nvSpPr>
        <p:spPr>
          <a:xfrm>
            <a:off x="7726194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gym</a:t>
            </a:r>
            <a:endParaRPr lang="it-IT" sz="24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953A20D1-9F04-98C3-B15B-A38F283D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2021"/>
          <a:stretch/>
        </p:blipFill>
        <p:spPr bwMode="auto">
          <a:xfrm>
            <a:off x="1043669" y="2761640"/>
            <a:ext cx="4360985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4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B5A5F25-0BF5-506A-2769-E9EE2444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" b="2433"/>
          <a:stretch/>
        </p:blipFill>
        <p:spPr bwMode="auto">
          <a:xfrm>
            <a:off x="6764491" y="2761640"/>
            <a:ext cx="4383840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1AFE0F-860A-72CA-4BDC-ABED2AAA818F}"/>
              </a:ext>
            </a:extLst>
          </p:cNvPr>
          <p:cNvSpPr/>
          <p:nvPr/>
        </p:nvSpPr>
        <p:spPr>
          <a:xfrm>
            <a:off x="3945066" y="1250981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25060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llustration D'un Laboratoire D'informatique Avec Des Ordinateurs Portables  Affectés à Chaque Siège Banque D'Images Et Photos Libres De Droits. Image  50784286.">
            <a:extLst>
              <a:ext uri="{FF2B5EF4-FFF2-40B4-BE49-F238E27FC236}">
                <a16:creationId xmlns:a16="http://schemas.microsoft.com/office/drawing/2014/main" id="{B2A0D171-D07D-B83A-AF6C-8D8B28DB2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60" y="0"/>
            <a:ext cx="10891016" cy="6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8" name="Picture 6" descr="new-services - webgrid">
            <a:extLst>
              <a:ext uri="{FF2B5EF4-FFF2-40B4-BE49-F238E27FC236}">
                <a16:creationId xmlns:a16="http://schemas.microsoft.com/office/drawing/2014/main" id="{450A4E9F-1643-28EA-017C-18E7EF99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542">
            <a:off x="-245192" y="1940430"/>
            <a:ext cx="2093253" cy="209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Laptop Gif">
            <a:extLst>
              <a:ext uri="{FF2B5EF4-FFF2-40B4-BE49-F238E27FC236}">
                <a16:creationId xmlns:a16="http://schemas.microsoft.com/office/drawing/2014/main" id="{EF4E0F50-29C8-A397-FB1D-9929F893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76" y="413016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6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4734674-20C5-22D4-B804-AD913D16D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B6B151DF-C216-595E-8CED-1E1DA938F348}"/>
              </a:ext>
            </a:extLst>
          </p:cNvPr>
          <p:cNvSpPr/>
          <p:nvPr/>
        </p:nvSpPr>
        <p:spPr>
          <a:xfrm>
            <a:off x="9607825" y="357808"/>
            <a:ext cx="2292626" cy="768626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Showcard Gothic" panose="04020904020102020604" pitchFamily="82" charset="0"/>
              </a:rPr>
              <a:t>Insert</a:t>
            </a:r>
            <a:r>
              <a:rPr lang="it-IT" sz="2000" dirty="0">
                <a:latin typeface="Showcard Gothic" panose="04020904020102020604" pitchFamily="82" charset="0"/>
              </a:rPr>
              <a:t> date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ADE8E7-3786-764A-8EDE-9F2FD37A5BE7}"/>
              </a:ext>
            </a:extLst>
          </p:cNvPr>
          <p:cNvSpPr txBox="1"/>
          <p:nvPr/>
        </p:nvSpPr>
        <p:spPr>
          <a:xfrm>
            <a:off x="424070" y="2361001"/>
            <a:ext cx="11476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Stencil" panose="040409050D0802020404" pitchFamily="82" charset="0"/>
              </a:rPr>
              <a:t>it’s</a:t>
            </a:r>
            <a:r>
              <a:rPr lang="it-IT" sz="2000" dirty="0">
                <a:latin typeface="Stencil" panose="040409050D0802020404" pitchFamily="82" charset="0"/>
              </a:rPr>
              <a:t> the big day of the school trip to [</a:t>
            </a:r>
            <a:r>
              <a:rPr lang="it-IT" sz="2000" dirty="0" err="1">
                <a:highlight>
                  <a:srgbClr val="FFFF00"/>
                </a:highlight>
                <a:latin typeface="Stencil" panose="040409050D0802020404" pitchFamily="82" charset="0"/>
              </a:rPr>
              <a:t>insert</a:t>
            </a:r>
            <a:r>
              <a:rPr lang="it-IT" sz="2000" dirty="0">
                <a:highlight>
                  <a:srgbClr val="FFFF00"/>
                </a:highlight>
                <a:latin typeface="Stencil" panose="040409050D0802020404" pitchFamily="82" charset="0"/>
              </a:rPr>
              <a:t> </a:t>
            </a:r>
            <a:r>
              <a:rPr lang="it-IT" sz="2000" dirty="0" err="1">
                <a:highlight>
                  <a:srgbClr val="FFFF00"/>
                </a:highlight>
                <a:latin typeface="Stencil" panose="040409050D0802020404" pitchFamily="82" charset="0"/>
              </a:rPr>
              <a:t>destination</a:t>
            </a:r>
            <a:r>
              <a:rPr lang="it-IT" sz="2000" dirty="0">
                <a:latin typeface="Stencil" panose="040409050D0802020404" pitchFamily="82" charset="0"/>
              </a:rPr>
              <a:t>]. Your </a:t>
            </a:r>
            <a:r>
              <a:rPr lang="it-IT" sz="2000" dirty="0" err="1">
                <a:latin typeface="Stencil" panose="040409050D0802020404" pitchFamily="82" charset="0"/>
              </a:rPr>
              <a:t>parents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have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given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you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thousands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recommendations</a:t>
            </a:r>
            <a:r>
              <a:rPr lang="it-IT" sz="2000" dirty="0">
                <a:latin typeface="Stencil" panose="040409050D0802020404" pitchFamily="82" charset="0"/>
              </a:rPr>
              <a:t>, </a:t>
            </a:r>
            <a:r>
              <a:rPr lang="it-IT" sz="2000" dirty="0" err="1">
                <a:latin typeface="Stencil" panose="040409050D0802020404" pitchFamily="82" charset="0"/>
              </a:rPr>
              <a:t>but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you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can’t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wait</a:t>
            </a:r>
            <a:r>
              <a:rPr lang="it-IT" sz="2000" dirty="0">
                <a:latin typeface="Stencil" panose="040409050D0802020404" pitchFamily="82" charset="0"/>
              </a:rPr>
              <a:t> to </a:t>
            </a:r>
            <a:r>
              <a:rPr lang="it-IT" sz="2000" dirty="0" err="1">
                <a:latin typeface="Stencil" panose="040409050D0802020404" pitchFamily="82" charset="0"/>
              </a:rPr>
              <a:t>have</a:t>
            </a:r>
            <a:r>
              <a:rPr lang="it-IT" sz="2000" dirty="0">
                <a:latin typeface="Stencil" panose="040409050D0802020404" pitchFamily="82" charset="0"/>
              </a:rPr>
              <a:t> an </a:t>
            </a:r>
            <a:r>
              <a:rPr lang="it-IT" sz="2000" dirty="0" err="1">
                <a:latin typeface="Stencil" panose="040409050D0802020404" pitchFamily="82" charset="0"/>
              </a:rPr>
              <a:t>unforgettable</a:t>
            </a:r>
            <a:r>
              <a:rPr lang="it-IT" sz="2000" dirty="0">
                <a:latin typeface="Stencil" panose="040409050D0802020404" pitchFamily="82" charset="0"/>
              </a:rPr>
              <a:t> day. [</a:t>
            </a:r>
            <a:r>
              <a:rPr lang="it-IT" sz="2000" dirty="0" err="1">
                <a:highlight>
                  <a:srgbClr val="FFFF00"/>
                </a:highlight>
                <a:latin typeface="Stencil" panose="040409050D0802020404" pitchFamily="82" charset="0"/>
              </a:rPr>
              <a:t>Insert</a:t>
            </a:r>
            <a:r>
              <a:rPr lang="it-IT" sz="2000" dirty="0">
                <a:highlight>
                  <a:srgbClr val="FFFF00"/>
                </a:highlight>
                <a:latin typeface="Stencil" panose="040409050D0802020404" pitchFamily="82" charset="0"/>
              </a:rPr>
              <a:t> name</a:t>
            </a:r>
            <a:r>
              <a:rPr lang="it-IT" sz="2000" dirty="0">
                <a:latin typeface="Stencil" panose="040409050D0802020404" pitchFamily="82" charset="0"/>
              </a:rPr>
              <a:t>] </a:t>
            </a:r>
            <a:r>
              <a:rPr lang="it-IT" sz="2000" dirty="0" err="1">
                <a:latin typeface="Stencil" panose="040409050D0802020404" pitchFamily="82" charset="0"/>
              </a:rPr>
              <a:t>has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forgotten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its</a:t>
            </a:r>
            <a:r>
              <a:rPr lang="it-IT" sz="2000" dirty="0">
                <a:latin typeface="Stencil" panose="040409050D0802020404" pitchFamily="82" charset="0"/>
              </a:rPr>
              <a:t> </a:t>
            </a:r>
            <a:r>
              <a:rPr lang="it-IT" sz="2000" dirty="0" err="1">
                <a:latin typeface="Stencil" panose="040409050D0802020404" pitchFamily="82" charset="0"/>
              </a:rPr>
              <a:t>backpack</a:t>
            </a:r>
            <a:r>
              <a:rPr lang="it-IT" sz="2000" dirty="0">
                <a:latin typeface="Stencil" panose="040409050D0802020404" pitchFamily="82" charset="0"/>
              </a:rPr>
              <a:t> in the </a:t>
            </a:r>
            <a:r>
              <a:rPr lang="it-IT" sz="2000" dirty="0" err="1">
                <a:latin typeface="Stencil" panose="040409050D0802020404" pitchFamily="82" charset="0"/>
              </a:rPr>
              <a:t>classroom</a:t>
            </a:r>
            <a:r>
              <a:rPr lang="it-IT" sz="2000" dirty="0">
                <a:latin typeface="Stencil" panose="040409050D0802020404" pitchFamily="82" charset="0"/>
              </a:rPr>
              <a:t>. </a:t>
            </a:r>
            <a:r>
              <a:rPr lang="it-IT" sz="2000" dirty="0" err="1">
                <a:latin typeface="Stencil" panose="040409050D0802020404" pitchFamily="82" charset="0"/>
              </a:rPr>
              <a:t>You</a:t>
            </a:r>
            <a:r>
              <a:rPr lang="it-IT" sz="2000" dirty="0">
                <a:latin typeface="Stencil" panose="040409050D0802020404" pitchFamily="82" charset="0"/>
              </a:rPr>
              <a:t> and a small group of </a:t>
            </a:r>
            <a:r>
              <a:rPr lang="it-IT" sz="2000" dirty="0" err="1">
                <a:latin typeface="Stencil" panose="040409050D0802020404" pitchFamily="82" charset="0"/>
              </a:rPr>
              <a:t>classmates</a:t>
            </a:r>
            <a:r>
              <a:rPr lang="it-IT" sz="2000" dirty="0">
                <a:latin typeface="Stencil" panose="040409050D0802020404" pitchFamily="82" charset="0"/>
              </a:rPr>
              <a:t> decide to </a:t>
            </a:r>
            <a:r>
              <a:rPr lang="it-IT" sz="2000" dirty="0" err="1">
                <a:latin typeface="Stencil" panose="040409050D0802020404" pitchFamily="82" charset="0"/>
              </a:rPr>
              <a:t>wait</a:t>
            </a:r>
            <a:r>
              <a:rPr lang="it-IT" sz="2000" dirty="0">
                <a:latin typeface="Stencil" panose="040409050D0802020404" pitchFamily="82" charset="0"/>
              </a:rPr>
              <a:t> for </a:t>
            </a:r>
            <a:r>
              <a:rPr lang="it-IT" sz="2000" dirty="0" err="1">
                <a:latin typeface="Stencil" panose="040409050D0802020404" pitchFamily="82" charset="0"/>
              </a:rPr>
              <a:t>him</a:t>
            </a:r>
            <a:r>
              <a:rPr lang="it-IT" sz="2000" dirty="0">
                <a:latin typeface="Stencil" panose="040409050D0802020404" pitchFamily="82" charset="0"/>
              </a:rPr>
              <a:t> in the school hall. </a:t>
            </a:r>
          </a:p>
        </p:txBody>
      </p:sp>
    </p:spTree>
    <p:extLst>
      <p:ext uri="{BB962C8B-B14F-4D97-AF65-F5344CB8AC3E}">
        <p14:creationId xmlns:p14="http://schemas.microsoft.com/office/powerpoint/2010/main" val="10442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AutoShape 4" descr="Escuela de dibujos animados gimnasio de baloncesto cancha de deportes  cubierta gimnasio universitario vacío con equipo | Vector Premium">
            <a:extLst>
              <a:ext uri="{FF2B5EF4-FFF2-40B4-BE49-F238E27FC236}">
                <a16:creationId xmlns:a16="http://schemas.microsoft.com/office/drawing/2014/main" id="{D3C29518-3958-8227-E569-1B703EBCE2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Escuela de dibujos animados gimnasio de baloncesto cancha de deportes  cubierta gimnasio universitario vacío con equipo | Vector Premium">
            <a:extLst>
              <a:ext uri="{FF2B5EF4-FFF2-40B4-BE49-F238E27FC236}">
                <a16:creationId xmlns:a16="http://schemas.microsoft.com/office/drawing/2014/main" id="{C43AE549-03BF-7D10-0F40-B4B94DED1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8" descr="Free Vector | School gym interior with gymnasium basketball court and  football goal">
            <a:extLst>
              <a:ext uri="{FF2B5EF4-FFF2-40B4-BE49-F238E27FC236}">
                <a16:creationId xmlns:a16="http://schemas.microsoft.com/office/drawing/2014/main" id="{BBED698D-E2AE-F343-E2A9-6D46196BC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 descr="Immagine che contiene pavimento, interni, parete, arredamento&#10;&#10;Descrizione generata automaticamente">
            <a:extLst>
              <a:ext uri="{FF2B5EF4-FFF2-40B4-BE49-F238E27FC236}">
                <a16:creationId xmlns:a16="http://schemas.microsoft.com/office/drawing/2014/main" id="{2AC9B671-45CF-1164-5C8C-B6132FB3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3" y="0"/>
            <a:ext cx="10858569" cy="6857999"/>
          </a:xfrm>
          <a:prstGeom prst="rect">
            <a:avLst/>
          </a:prstGeom>
        </p:spPr>
      </p:pic>
      <p:pic>
        <p:nvPicPr>
          <p:cNvPr id="9226" name="Picture 10" descr="Infos Récré Cantine – Sportsaintjoseph">
            <a:extLst>
              <a:ext uri="{FF2B5EF4-FFF2-40B4-BE49-F238E27FC236}">
                <a16:creationId xmlns:a16="http://schemas.microsoft.com/office/drawing/2014/main" id="{C7192A32-FF56-EE43-4A0F-67362D98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45" y="3371576"/>
            <a:ext cx="2237180" cy="22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orta&#10;&#10;Descrizione generata automaticamente">
            <a:extLst>
              <a:ext uri="{FF2B5EF4-FFF2-40B4-BE49-F238E27FC236}">
                <a16:creationId xmlns:a16="http://schemas.microsoft.com/office/drawing/2014/main" id="{26A3FD78-C40A-05FE-1C67-AA10AAEE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6A13BCE8-13C1-E11E-1059-1E06B49ADC31}"/>
              </a:ext>
            </a:extLst>
          </p:cNvPr>
          <p:cNvSpPr/>
          <p:nvPr/>
        </p:nvSpPr>
        <p:spPr>
          <a:xfrm>
            <a:off x="4876800" y="1921565"/>
            <a:ext cx="2411896" cy="662609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Stencil" panose="040409050D0802020404" pitchFamily="82" charset="0"/>
              </a:rPr>
              <a:t>Ring a </a:t>
            </a:r>
            <a:r>
              <a:rPr lang="it-IT" dirty="0" err="1">
                <a:latin typeface="Stencil" panose="040409050D0802020404" pitchFamily="82" charset="0"/>
              </a:rPr>
              <a:t>bell</a:t>
            </a:r>
            <a:endParaRPr lang="it-IT" dirty="0">
              <a:latin typeface="Stencil" panose="040409050D0802020404" pitchFamily="82" charset="0"/>
            </a:endParaRPr>
          </a:p>
        </p:txBody>
      </p:sp>
      <p:sp>
        <p:nvSpPr>
          <p:cNvPr id="3" name="Scorrimento orizzontale 2">
            <a:hlinkClick r:id="rId3" action="ppaction://hlinksldjump">
              <a:snd r:embed="rId4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6C8C396A-1823-304E-B271-E5C32D2B5D71}"/>
              </a:ext>
            </a:extLst>
          </p:cNvPr>
          <p:cNvSpPr/>
          <p:nvPr/>
        </p:nvSpPr>
        <p:spPr>
          <a:xfrm>
            <a:off x="2716696" y="4015408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Scorrimento orizzontale 6">
            <a:hlinkClick r:id="rId6" action="ppaction://hlinksldjump">
              <a:snd r:embed="rId7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360D1D19-DDDB-2298-C7F7-3658D63AF7A7}"/>
              </a:ext>
            </a:extLst>
          </p:cNvPr>
          <p:cNvSpPr/>
          <p:nvPr/>
        </p:nvSpPr>
        <p:spPr>
          <a:xfrm>
            <a:off x="6771861" y="4015407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pic>
        <p:nvPicPr>
          <p:cNvPr id="4" name="Picture 2">
            <a:hlinkClick r:id="rId3" action="ppaction://hlinksldjump">
              <a:snd r:embed="rId4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A6E55A1D-8906-DD47-3DFF-C736F12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102" y="2898344"/>
            <a:ext cx="1415083" cy="106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 action="ppaction://hlinksldjump">
              <a:snd r:embed="rId7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9D060512-844C-FC74-9F5B-24F3D8F2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268" y="2892289"/>
            <a:ext cx="1415081" cy="106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71C0F5D-A09C-2180-B041-4AB58A455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8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C34D9A-C286-82C6-C29E-7AD7652C2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>
                <a:solidFill>
                  <a:srgbClr val="FF0000"/>
                </a:solidFill>
                <a:latin typeface="Showcard Gothic" panose="04020904020102020604" pitchFamily="82" charset="0"/>
              </a:rPr>
              <a:t>Not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r>
              <a:rPr lang="it-IT" sz="2400" dirty="0">
                <a:solidFill>
                  <a:srgbClr val="FF0000"/>
                </a:solidFill>
                <a:latin typeface="Showcard Gothic" panose="04020904020102020604" pitchFamily="82" charset="0"/>
              </a:rPr>
              <a:t> 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71A916CB-AA75-4883-3492-23F26E11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2638" y="2766392"/>
            <a:ext cx="4143517" cy="261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due angoli in diagonale ritagliati 3">
            <a:hlinkClick r:id="rId2" action="ppaction://hlinksldjump"/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2002988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canteen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  <a:cs typeface="Dreaming Outloud Pro" panose="03050502040302030504" pitchFamily="66" charset="0"/>
            </a:endParaRPr>
          </a:p>
        </p:txBody>
      </p:sp>
      <p:sp>
        <p:nvSpPr>
          <p:cNvPr id="7" name="Rettangolo con due angoli in diagonale ritagliati 6">
            <a:hlinkClick r:id="rId5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EA32A21A-CEC1-04F5-C774-F346C7AECFD9}"/>
              </a:ext>
            </a:extLst>
          </p:cNvPr>
          <p:cNvSpPr/>
          <p:nvPr/>
        </p:nvSpPr>
        <p:spPr>
          <a:xfrm>
            <a:off x="7726194" y="5568769"/>
            <a:ext cx="2462816" cy="687487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Utility room</a:t>
            </a:r>
          </a:p>
        </p:txBody>
      </p:sp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hlinkClick r:id="rId5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65C1E0DF-9AC0-4B35-E5FD-C4729884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7555" y="2761640"/>
            <a:ext cx="3949865" cy="2634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87ACD8-DAC8-7EC4-E0B0-AAD7B4649342}"/>
              </a:ext>
            </a:extLst>
          </p:cNvPr>
          <p:cNvSpPr/>
          <p:nvPr/>
        </p:nvSpPr>
        <p:spPr>
          <a:xfrm>
            <a:off x="3945066" y="1250981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26269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High School Lunch Room Images – Browse 939 Stock Photos, Vectors, and Video  | Adobe Stock">
            <a:extLst>
              <a:ext uri="{FF2B5EF4-FFF2-40B4-BE49-F238E27FC236}">
                <a16:creationId xmlns:a16="http://schemas.microsoft.com/office/drawing/2014/main" id="{7DF24FD7-389A-AEEB-ACC1-8F4054E1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1" y="-1"/>
            <a:ext cx="10858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con due angoli in diagonale ritagliati 4">
            <a:extLst>
              <a:ext uri="{FF2B5EF4-FFF2-40B4-BE49-F238E27FC236}">
                <a16:creationId xmlns:a16="http://schemas.microsoft.com/office/drawing/2014/main" id="{1E8CF4CE-EED3-B5AE-B9E4-9A4149E10DE0}"/>
              </a:ext>
            </a:extLst>
          </p:cNvPr>
          <p:cNvSpPr/>
          <p:nvPr/>
        </p:nvSpPr>
        <p:spPr>
          <a:xfrm>
            <a:off x="437546" y="410952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10244" name="Picture 4" descr="Hamburger Joypixels Sticker - Hamburger Joypixels Burger - Discover &amp; Share  GIFs">
            <a:hlinkClick r:id="rId3"/>
            <a:extLst>
              <a:ext uri="{FF2B5EF4-FFF2-40B4-BE49-F238E27FC236}">
                <a16:creationId xmlns:a16="http://schemas.microsoft.com/office/drawing/2014/main" id="{9AFD9A56-907A-4401-5CAB-D0AE80C5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2143125"/>
            <a:ext cx="107184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55 Organised Kitchen Pantry Illustrations &amp; Clip Art - iStock">
            <a:extLst>
              <a:ext uri="{FF2B5EF4-FFF2-40B4-BE49-F238E27FC236}">
                <a16:creationId xmlns:a16="http://schemas.microsoft.com/office/drawing/2014/main" id="{9BB9C6E3-3114-D2C2-624D-EB7DD5C2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ttangolo con due angoli in diagonale ritagliati 2">
            <a:extLst>
              <a:ext uri="{FF2B5EF4-FFF2-40B4-BE49-F238E27FC236}">
                <a16:creationId xmlns:a16="http://schemas.microsoft.com/office/drawing/2014/main" id="{9105BB70-3D59-3518-862C-C016ED07B6B6}"/>
              </a:ext>
            </a:extLst>
          </p:cNvPr>
          <p:cNvSpPr/>
          <p:nvPr/>
        </p:nvSpPr>
        <p:spPr>
          <a:xfrm>
            <a:off x="437546" y="410952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Stencil" panose="040409050D0802020404" pitchFamily="82" charset="0"/>
              </a:rPr>
              <a:t>[</a:t>
            </a:r>
            <a:r>
              <a:rPr lang="it-IT" sz="2800" dirty="0" err="1">
                <a:latin typeface="Stencil" panose="040409050D0802020404" pitchFamily="82" charset="0"/>
              </a:rPr>
              <a:t>insert</a:t>
            </a:r>
            <a:r>
              <a:rPr lang="it-IT" sz="2800" dirty="0">
                <a:latin typeface="Stencil" panose="040409050D0802020404" pitchFamily="82" charset="0"/>
              </a:rPr>
              <a:t> text]</a:t>
            </a:r>
          </a:p>
        </p:txBody>
      </p:sp>
      <p:pic>
        <p:nvPicPr>
          <p:cNvPr id="11268" name="Picture 4" descr="Box Gif">
            <a:hlinkClick r:id="rId3"/>
            <a:extLst>
              <a:ext uri="{FF2B5EF4-FFF2-40B4-BE49-F238E27FC236}">
                <a16:creationId xmlns:a16="http://schemas.microsoft.com/office/drawing/2014/main" id="{F481BB07-67BC-71CF-C3C6-BBE65044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0" y="4573197"/>
            <a:ext cx="2432287" cy="243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enandBart Sticker for iOS &amp; Android | GIPHY">
            <a:extLst>
              <a:ext uri="{FF2B5EF4-FFF2-40B4-BE49-F238E27FC236}">
                <a16:creationId xmlns:a16="http://schemas.microsoft.com/office/drawing/2014/main" id="{C813B78F-C06C-A49D-D3CA-C5BB9C49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4187"/>
            <a:ext cx="3151239" cy="3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orta&#10;&#10;Descrizione generata automaticamente">
            <a:extLst>
              <a:ext uri="{FF2B5EF4-FFF2-40B4-BE49-F238E27FC236}">
                <a16:creationId xmlns:a16="http://schemas.microsoft.com/office/drawing/2014/main" id="{B488D374-DFC7-8DF3-EE35-04478782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6A13BCE8-13C1-E11E-1059-1E06B49ADC31}"/>
              </a:ext>
            </a:extLst>
          </p:cNvPr>
          <p:cNvSpPr/>
          <p:nvPr/>
        </p:nvSpPr>
        <p:spPr>
          <a:xfrm>
            <a:off x="4876800" y="1921565"/>
            <a:ext cx="2411896" cy="662609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Stencil" panose="040409050D0802020404" pitchFamily="82" charset="0"/>
              </a:rPr>
              <a:t>Ring a </a:t>
            </a:r>
            <a:r>
              <a:rPr lang="it-IT" dirty="0" err="1">
                <a:latin typeface="Stencil" panose="040409050D0802020404" pitchFamily="82" charset="0"/>
              </a:rPr>
              <a:t>bell</a:t>
            </a:r>
            <a:endParaRPr lang="it-IT" dirty="0">
              <a:latin typeface="Stencil" panose="040409050D0802020404" pitchFamily="82" charset="0"/>
            </a:endParaRPr>
          </a:p>
        </p:txBody>
      </p:sp>
      <p:sp>
        <p:nvSpPr>
          <p:cNvPr id="3" name="Scorrimento orizzontale 2">
            <a:hlinkClick r:id="rId3" action="ppaction://hlinksldjump">
              <a:snd r:embed="rId4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6C8C396A-1823-304E-B271-E5C32D2B5D71}"/>
              </a:ext>
            </a:extLst>
          </p:cNvPr>
          <p:cNvSpPr/>
          <p:nvPr/>
        </p:nvSpPr>
        <p:spPr>
          <a:xfrm>
            <a:off x="2716696" y="4015408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28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Scorrimento orizzontale 6">
            <a:hlinkClick r:id="rId6" action="ppaction://hlinksldjump">
              <a:snd r:embed="rId7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360D1D19-DDDB-2298-C7F7-3658D63AF7A7}"/>
              </a:ext>
            </a:extLst>
          </p:cNvPr>
          <p:cNvSpPr/>
          <p:nvPr/>
        </p:nvSpPr>
        <p:spPr>
          <a:xfrm>
            <a:off x="6771861" y="4015407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pic>
        <p:nvPicPr>
          <p:cNvPr id="4" name="Picture 2">
            <a:hlinkClick r:id="rId3" action="ppaction://hlinksldjump">
              <a:snd r:embed="rId4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A6E55A1D-8906-DD47-3DFF-C736F12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102" y="2842592"/>
            <a:ext cx="1415083" cy="1058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6" action="ppaction://hlinksldjump">
              <a:snd r:embed="rId7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9D060512-844C-FC74-9F5B-24F3D8F2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267" y="2842591"/>
            <a:ext cx="1415083" cy="1058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4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ADCAE3-B40C-DC1C-7E12-FE93D9979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89D9BC-6E98-28DC-D843-D5BC185D6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>
                <a:solidFill>
                  <a:srgbClr val="FF0000"/>
                </a:solidFill>
                <a:latin typeface="Showcard Gothic" panose="04020904020102020604" pitchFamily="82" charset="0"/>
              </a:rPr>
              <a:t>Not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6CCA36B-9128-0456-EB58-F1E71437A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B6B151DF-C216-595E-8CED-1E1DA938F348}"/>
              </a:ext>
            </a:extLst>
          </p:cNvPr>
          <p:cNvSpPr/>
          <p:nvPr/>
        </p:nvSpPr>
        <p:spPr>
          <a:xfrm>
            <a:off x="9607825" y="357808"/>
            <a:ext cx="2292626" cy="768626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Showcard Gothic" panose="04020904020102020604" pitchFamily="82" charset="0"/>
              </a:rPr>
              <a:t>Inserire data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ADE8E7-3786-764A-8EDE-9F2FD37A5BE7}"/>
              </a:ext>
            </a:extLst>
          </p:cNvPr>
          <p:cNvSpPr txBox="1"/>
          <p:nvPr/>
        </p:nvSpPr>
        <p:spPr>
          <a:xfrm>
            <a:off x="424069" y="1374914"/>
            <a:ext cx="1147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Stencil" panose="040409050D0802020404" pitchFamily="82" charset="0"/>
              </a:rPr>
              <a:t>All</a:t>
            </a:r>
            <a:r>
              <a:rPr lang="it-IT" sz="2400" dirty="0">
                <a:latin typeface="Stencil" panose="040409050D0802020404" pitchFamily="82" charset="0"/>
              </a:rPr>
              <a:t> classes are </a:t>
            </a:r>
            <a:r>
              <a:rPr lang="it-IT" sz="2400" dirty="0" err="1">
                <a:latin typeface="Stencil" panose="040409050D0802020404" pitchFamily="82" charset="0"/>
              </a:rPr>
              <a:t>already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it-IT" sz="2400" dirty="0" err="1">
                <a:latin typeface="Stencil" panose="040409050D0802020404" pitchFamily="82" charset="0"/>
              </a:rPr>
              <a:t>waiting</a:t>
            </a:r>
            <a:r>
              <a:rPr lang="it-IT" sz="2400" dirty="0">
                <a:latin typeface="Stencil" panose="040409050D0802020404" pitchFamily="82" charset="0"/>
              </a:rPr>
              <a:t> in the bus and the school </a:t>
            </a:r>
            <a:r>
              <a:rPr lang="it-IT" sz="2400" dirty="0" err="1">
                <a:latin typeface="Stencil" panose="040409050D0802020404" pitchFamily="82" charset="0"/>
              </a:rPr>
              <a:t>without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it-IT" sz="2400" dirty="0" err="1">
                <a:latin typeface="Stencil" panose="040409050D0802020404" pitchFamily="82" charset="0"/>
              </a:rPr>
              <a:t>students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it-IT" sz="2400" dirty="0" err="1">
                <a:latin typeface="Stencil" panose="040409050D0802020404" pitchFamily="82" charset="0"/>
              </a:rPr>
              <a:t>has</a:t>
            </a:r>
            <a:r>
              <a:rPr lang="it-IT" sz="2400" dirty="0">
                <a:latin typeface="Stencil" panose="040409050D0802020404" pitchFamily="82" charset="0"/>
              </a:rPr>
              <a:t> a </a:t>
            </a:r>
            <a:r>
              <a:rPr lang="it-IT" sz="2400" dirty="0" err="1">
                <a:latin typeface="Stencil" panose="040409050D0802020404" pitchFamily="82" charset="0"/>
              </a:rPr>
              <a:t>rather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it-IT" sz="2400" dirty="0" err="1">
                <a:latin typeface="Stencil" panose="040409050D0802020404" pitchFamily="82" charset="0"/>
              </a:rPr>
              <a:t>ghostly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it-IT" sz="2400" dirty="0" err="1">
                <a:latin typeface="Stencil" panose="040409050D0802020404" pitchFamily="82" charset="0"/>
              </a:rPr>
              <a:t>appearance</a:t>
            </a:r>
            <a:r>
              <a:rPr lang="it-IT" sz="2400" dirty="0">
                <a:latin typeface="Stencil" panose="040409050D0802020404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80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due angoli in diagonale ritagliati 3">
            <a:hlinkClick r:id="rId2" action="ppaction://hlinksldjump">
              <a:snd r:embed="rId3" name="Porta che cigola - Suono ( Creaking Door ) (online-audio-converter.com).wav"/>
            </a:hlinkClick>
            <a:extLst>
              <a:ext uri="{FF2B5EF4-FFF2-40B4-BE49-F238E27FC236}">
                <a16:creationId xmlns:a16="http://schemas.microsoft.com/office/drawing/2014/main" id="{536B70E4-2091-37D6-5485-FB88321E87A1}"/>
              </a:ext>
            </a:extLst>
          </p:cNvPr>
          <p:cNvSpPr/>
          <p:nvPr/>
        </p:nvSpPr>
        <p:spPr>
          <a:xfrm>
            <a:off x="4740765" y="5607019"/>
            <a:ext cx="2907809" cy="863656"/>
          </a:xfrm>
          <a:prstGeom prst="snip2DiagRect">
            <a:avLst/>
          </a:prstGeom>
          <a:solidFill>
            <a:srgbClr val="7FD9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Headmaster’s</a:t>
            </a:r>
            <a:r>
              <a:rPr lang="it-IT" sz="2400" dirty="0">
                <a:solidFill>
                  <a:schemeClr val="tx1"/>
                </a:solidFill>
                <a:latin typeface="Stencil" panose="040409050D0802020404" pitchFamily="82" charset="0"/>
                <a:cs typeface="Dreaming Outloud Pro" panose="03050502040302030504" pitchFamily="66" charset="0"/>
              </a:rPr>
              <a:t> office</a:t>
            </a:r>
          </a:p>
        </p:txBody>
      </p:sp>
      <p:pic>
        <p:nvPicPr>
          <p:cNvPr id="5126" name="Picture 6" descr="Best Camminata GIFs | Gfycat">
            <a:extLst>
              <a:ext uri="{FF2B5EF4-FFF2-40B4-BE49-F238E27FC236}">
                <a16:creationId xmlns:a16="http://schemas.microsoft.com/office/drawing/2014/main" id="{830B8AD2-7C77-8C58-789B-3ECE3491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4" y="119270"/>
            <a:ext cx="1382692" cy="1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52651B-D9D3-3B4F-8DF1-556DBD01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8368"/>
          <a:stretch/>
        </p:blipFill>
        <p:spPr bwMode="auto">
          <a:xfrm>
            <a:off x="3917309" y="2743851"/>
            <a:ext cx="4357381" cy="2616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98781F-E1A8-DD57-6106-B00C12597543}"/>
              </a:ext>
            </a:extLst>
          </p:cNvPr>
          <p:cNvSpPr/>
          <p:nvPr/>
        </p:nvSpPr>
        <p:spPr>
          <a:xfrm>
            <a:off x="3917309" y="1374067"/>
            <a:ext cx="4930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TIME TO GO…</a:t>
            </a:r>
          </a:p>
        </p:txBody>
      </p:sp>
    </p:spTree>
    <p:extLst>
      <p:ext uri="{BB962C8B-B14F-4D97-AF65-F5344CB8AC3E}">
        <p14:creationId xmlns:p14="http://schemas.microsoft.com/office/powerpoint/2010/main" val="18105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FAADF2E-4A83-8405-E458-E9B163DC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303" y="0"/>
            <a:ext cx="10831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6" name="Picture 4" descr="Biographies 2 | Baamboozle - Baamboozle | The Most Fun Classroom Games!">
            <a:extLst>
              <a:ext uri="{FF2B5EF4-FFF2-40B4-BE49-F238E27FC236}">
                <a16:creationId xmlns:a16="http://schemas.microsoft.com/office/drawing/2014/main" id="{86BF997D-3E51-6EF5-79EB-CCEF3293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476251"/>
            <a:ext cx="1273209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Offerte">
            <a:extLst>
              <a:ext uri="{FF2B5EF4-FFF2-40B4-BE49-F238E27FC236}">
                <a16:creationId xmlns:a16="http://schemas.microsoft.com/office/drawing/2014/main" id="{4EC5C3BF-D06D-3D2B-A8EC-34561371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80" y="4369716"/>
            <a:ext cx="904172" cy="1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porta&#10;&#10;Descrizione generata automaticamente">
            <a:extLst>
              <a:ext uri="{FF2B5EF4-FFF2-40B4-BE49-F238E27FC236}">
                <a16:creationId xmlns:a16="http://schemas.microsoft.com/office/drawing/2014/main" id="{01EA109A-2BEA-2360-5AF9-3DEA0A83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Ovale 1">
            <a:hlinkClick r:id="rId4"/>
            <a:extLst>
              <a:ext uri="{FF2B5EF4-FFF2-40B4-BE49-F238E27FC236}">
                <a16:creationId xmlns:a16="http://schemas.microsoft.com/office/drawing/2014/main" id="{0B0E4BC7-D13A-9356-2A84-AD9C9D825365}"/>
              </a:ext>
            </a:extLst>
          </p:cNvPr>
          <p:cNvSpPr/>
          <p:nvPr/>
        </p:nvSpPr>
        <p:spPr>
          <a:xfrm>
            <a:off x="10919791" y="5605670"/>
            <a:ext cx="1126435" cy="1071813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latin typeface="Amasis MT Pro Black" panose="02040A04050005020304" pitchFamily="18" charset="0"/>
              </a:rPr>
              <a:t>Click </a:t>
            </a:r>
            <a:r>
              <a:rPr lang="it-IT" sz="1400" dirty="0" err="1">
                <a:latin typeface="Amasis MT Pro Black" panose="02040A04050005020304" pitchFamily="18" charset="0"/>
              </a:rPr>
              <a:t>here</a:t>
            </a:r>
            <a:endParaRPr lang="it-IT" sz="14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offitto, pavimento, interni, vuoto&#10;&#10;Descrizione generata automaticamente">
            <a:extLst>
              <a:ext uri="{FF2B5EF4-FFF2-40B4-BE49-F238E27FC236}">
                <a16:creationId xmlns:a16="http://schemas.microsoft.com/office/drawing/2014/main" id="{8FDA5804-95EB-B820-BF36-DE83518C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0"/>
            <a:ext cx="10829925" cy="6858000"/>
          </a:xfrm>
          <a:prstGeom prst="rect">
            <a:avLst/>
          </a:prstGeom>
        </p:spPr>
      </p:pic>
      <p:pic>
        <p:nvPicPr>
          <p:cNvPr id="3" name="Picture 4" descr="Homepage - Urban Re-Tree">
            <a:extLst>
              <a:ext uri="{FF2B5EF4-FFF2-40B4-BE49-F238E27FC236}">
                <a16:creationId xmlns:a16="http://schemas.microsoft.com/office/drawing/2014/main" id="{2D1556A2-9BFB-DF62-0F64-07BFBE20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84" y="4891455"/>
            <a:ext cx="1966545" cy="19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8533E55A-5FE4-6E8F-A8DD-DE1489D758A9}"/>
              </a:ext>
            </a:extLst>
          </p:cNvPr>
          <p:cNvSpPr/>
          <p:nvPr/>
        </p:nvSpPr>
        <p:spPr>
          <a:xfrm>
            <a:off x="437546" y="265874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Stencil" panose="040409050D0802020404" pitchFamily="82" charset="0"/>
              </a:rPr>
              <a:t>[</a:t>
            </a:r>
            <a:r>
              <a:rPr lang="it-IT" sz="2800" dirty="0" err="1">
                <a:solidFill>
                  <a:schemeClr val="bg1"/>
                </a:solidFill>
                <a:latin typeface="Stencil" panose="040409050D0802020404" pitchFamily="82" charset="0"/>
              </a:rPr>
              <a:t>insert</a:t>
            </a:r>
            <a:r>
              <a:rPr lang="it-IT" sz="2800" dirty="0">
                <a:solidFill>
                  <a:schemeClr val="bg1"/>
                </a:solidFill>
                <a:latin typeface="Stencil" panose="040409050D0802020404" pitchFamily="82" charset="0"/>
              </a:rPr>
              <a:t> text]</a:t>
            </a:r>
          </a:p>
        </p:txBody>
      </p:sp>
    </p:spTree>
    <p:extLst>
      <p:ext uri="{BB962C8B-B14F-4D97-AF65-F5344CB8AC3E}">
        <p14:creationId xmlns:p14="http://schemas.microsoft.com/office/powerpoint/2010/main" val="26912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orta&#10;&#10;Descrizione generata automaticamente">
            <a:extLst>
              <a:ext uri="{FF2B5EF4-FFF2-40B4-BE49-F238E27FC236}">
                <a16:creationId xmlns:a16="http://schemas.microsoft.com/office/drawing/2014/main" id="{CB5A2FCC-C821-A37D-6662-B4F24BD1CD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0"/>
            <a:ext cx="11122040" cy="6857999"/>
          </a:xfrm>
          <a:prstGeom prst="rect">
            <a:avLst/>
          </a:prstGeom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6A13BCE8-13C1-E11E-1059-1E06B49ADC31}"/>
              </a:ext>
            </a:extLst>
          </p:cNvPr>
          <p:cNvSpPr/>
          <p:nvPr/>
        </p:nvSpPr>
        <p:spPr>
          <a:xfrm>
            <a:off x="4876800" y="1921565"/>
            <a:ext cx="2411896" cy="662609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Stencil" panose="040409050D0802020404" pitchFamily="82" charset="0"/>
              </a:rPr>
              <a:t>Ring a </a:t>
            </a:r>
            <a:r>
              <a:rPr lang="it-IT" dirty="0" err="1">
                <a:latin typeface="Stencil" panose="040409050D0802020404" pitchFamily="82" charset="0"/>
              </a:rPr>
              <a:t>bell</a:t>
            </a:r>
            <a:endParaRPr lang="it-IT" dirty="0">
              <a:latin typeface="Stencil" panose="040409050D0802020404" pitchFamily="82" charset="0"/>
            </a:endParaRPr>
          </a:p>
        </p:txBody>
      </p:sp>
      <p:sp>
        <p:nvSpPr>
          <p:cNvPr id="3" name="Scorrimento orizzontale 2">
            <a:hlinkClick r:id="rId3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6C8C396A-1823-304E-B271-E5C32D2B5D71}"/>
              </a:ext>
            </a:extLst>
          </p:cNvPr>
          <p:cNvSpPr/>
          <p:nvPr/>
        </p:nvSpPr>
        <p:spPr>
          <a:xfrm>
            <a:off x="2716696" y="4015408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Scorrimento orizzontale 6">
            <a:hlinkClick r:id="rId3" action="ppaction://hlinksldjump">
              <a:snd r:embed="rId6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360D1D19-DDDB-2298-C7F7-3658D63AF7A7}"/>
              </a:ext>
            </a:extLst>
          </p:cNvPr>
          <p:cNvSpPr/>
          <p:nvPr/>
        </p:nvSpPr>
        <p:spPr>
          <a:xfrm>
            <a:off x="6771861" y="4015407"/>
            <a:ext cx="2411896" cy="980661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32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pic>
        <p:nvPicPr>
          <p:cNvPr id="4" name="Picture 2">
            <a:hlinkClick r:id="rId7" action="ppaction://hlinksldjump">
              <a:snd r:embed="rId4" name="You Win Sound Effect (online-audio-converter.com).wav"/>
            </a:hlinkClick>
            <a:extLst>
              <a:ext uri="{FF2B5EF4-FFF2-40B4-BE49-F238E27FC236}">
                <a16:creationId xmlns:a16="http://schemas.microsoft.com/office/drawing/2014/main" id="{A6E55A1D-8906-DD47-3DFF-C736F124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102" y="2893321"/>
            <a:ext cx="1415083" cy="106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hlinkClick r:id="rId3" action="ppaction://hlinksldjump">
              <a:snd r:embed="rId6" name="You Lose Sound Effect (online-audio-converter.com).wav"/>
            </a:hlinkClick>
            <a:extLst>
              <a:ext uri="{FF2B5EF4-FFF2-40B4-BE49-F238E27FC236}">
                <a16:creationId xmlns:a16="http://schemas.microsoft.com/office/drawing/2014/main" id="{9D060512-844C-FC74-9F5B-24F3D8F2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268" y="2893320"/>
            <a:ext cx="1415082" cy="106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0A2D9B-4FE2-9E51-7BD6-5A4F262AB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1306C3-FF87-1FA0-1627-F16D551D1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con due angoli in diagonale ritagliati 3">
            <a:hlinkClick r:id="rId3" action="ppaction://hlinksldjump"/>
            <a:extLst>
              <a:ext uri="{FF2B5EF4-FFF2-40B4-BE49-F238E27FC236}">
                <a16:creationId xmlns:a16="http://schemas.microsoft.com/office/drawing/2014/main" id="{377D31CA-A959-D17E-D0D2-00A15C0EA6D7}"/>
              </a:ext>
            </a:extLst>
          </p:cNvPr>
          <p:cNvSpPr/>
          <p:nvPr/>
        </p:nvSpPr>
        <p:spPr>
          <a:xfrm>
            <a:off x="4273826" y="2938669"/>
            <a:ext cx="3644348" cy="980661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Showcard Gothic" panose="04020904020102020604" pitchFamily="82" charset="0"/>
              </a:rPr>
              <a:t>Level </a:t>
            </a:r>
            <a:r>
              <a:rPr lang="it-IT" sz="2400" dirty="0" err="1">
                <a:solidFill>
                  <a:srgbClr val="FF0000"/>
                </a:solidFill>
                <a:latin typeface="Showcard Gothic" panose="04020904020102020604" pitchFamily="82" charset="0"/>
              </a:rPr>
              <a:t>NOt</a:t>
            </a:r>
            <a:r>
              <a:rPr lang="it-IT" sz="2400" dirty="0">
                <a:latin typeface="Showcard Gothic" panose="04020904020102020604" pitchFamily="82" charset="0"/>
              </a:rPr>
              <a:t> </a:t>
            </a:r>
            <a:r>
              <a:rPr lang="it-IT" sz="2400" dirty="0" err="1">
                <a:latin typeface="Showcard Gothic" panose="04020904020102020604" pitchFamily="82" charset="0"/>
              </a:rPr>
              <a:t>completed</a:t>
            </a:r>
            <a:endParaRPr lang="it-IT" sz="2400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avimento, edificio, interni, soffitto&#10;&#10;Descrizione generata automaticamente">
            <a:extLst>
              <a:ext uri="{FF2B5EF4-FFF2-40B4-BE49-F238E27FC236}">
                <a16:creationId xmlns:a16="http://schemas.microsoft.com/office/drawing/2014/main" id="{B734F0F3-FACC-D049-E14D-5E08B3278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0" y="0"/>
            <a:ext cx="10285480" cy="6851510"/>
          </a:xfrm>
          <a:prstGeom prst="rect">
            <a:avLst/>
          </a:prstGeom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ttangolo 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49F9B825-DCA1-EB26-1008-D77CB78EBF86}"/>
              </a:ext>
            </a:extLst>
          </p:cNvPr>
          <p:cNvSpPr/>
          <p:nvPr/>
        </p:nvSpPr>
        <p:spPr>
          <a:xfrm>
            <a:off x="4721190" y="1462910"/>
            <a:ext cx="2715131" cy="8164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28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4" name="Rettangolo 3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0F2CB38-3BE3-5539-3973-16EC273517D1}"/>
              </a:ext>
            </a:extLst>
          </p:cNvPr>
          <p:cNvSpPr/>
          <p:nvPr/>
        </p:nvSpPr>
        <p:spPr>
          <a:xfrm>
            <a:off x="4721189" y="2395591"/>
            <a:ext cx="2715131" cy="8164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44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7" name="Rettangolo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41590D8-E6A1-4799-D307-AE05DC936770}"/>
              </a:ext>
            </a:extLst>
          </p:cNvPr>
          <p:cNvSpPr/>
          <p:nvPr/>
        </p:nvSpPr>
        <p:spPr>
          <a:xfrm>
            <a:off x="4721188" y="3343991"/>
            <a:ext cx="2715131" cy="8164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44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8" name="Rettangolo 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684428CF-94D7-5FAE-8E1B-C0C3FF21870E}"/>
              </a:ext>
            </a:extLst>
          </p:cNvPr>
          <p:cNvSpPr/>
          <p:nvPr/>
        </p:nvSpPr>
        <p:spPr>
          <a:xfrm>
            <a:off x="4721187" y="4292391"/>
            <a:ext cx="2715131" cy="8164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28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9" name="Rettangolo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B545C73A-3107-69B9-8112-4A845E0F344C}"/>
              </a:ext>
            </a:extLst>
          </p:cNvPr>
          <p:cNvSpPr/>
          <p:nvPr/>
        </p:nvSpPr>
        <p:spPr>
          <a:xfrm>
            <a:off x="4721186" y="5263737"/>
            <a:ext cx="2715131" cy="8164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Stencil" panose="040409050D0802020404" pitchFamily="82" charset="0"/>
              </a:rPr>
              <a:t>xxxx</a:t>
            </a:r>
            <a:endParaRPr lang="it-IT" sz="2800" dirty="0">
              <a:solidFill>
                <a:schemeClr val="tx1"/>
              </a:solidFill>
              <a:latin typeface="Stencil" panose="040409050D0802020404" pitchFamily="82" charset="0"/>
            </a:endParaRPr>
          </a:p>
        </p:txBody>
      </p:sp>
      <p:sp>
        <p:nvSpPr>
          <p:cNvPr id="5" name="Rettangolo con due angoli in diagonale ritagliati 4">
            <a:extLst>
              <a:ext uri="{FF2B5EF4-FFF2-40B4-BE49-F238E27FC236}">
                <a16:creationId xmlns:a16="http://schemas.microsoft.com/office/drawing/2014/main" id="{0773BB7C-0A93-57DA-2E9D-97EBA390D7D6}"/>
              </a:ext>
            </a:extLst>
          </p:cNvPr>
          <p:cNvSpPr/>
          <p:nvPr/>
        </p:nvSpPr>
        <p:spPr>
          <a:xfrm>
            <a:off x="437546" y="265874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Stencil" panose="040409050D0802020404" pitchFamily="82" charset="0"/>
              </a:rPr>
              <a:t>[</a:t>
            </a:r>
            <a:r>
              <a:rPr lang="it-IT" sz="2800" dirty="0" err="1">
                <a:solidFill>
                  <a:schemeClr val="bg1"/>
                </a:solidFill>
                <a:latin typeface="Stencil" panose="040409050D0802020404" pitchFamily="82" charset="0"/>
              </a:rPr>
              <a:t>insert</a:t>
            </a:r>
            <a:r>
              <a:rPr lang="it-IT" sz="2800" dirty="0">
                <a:solidFill>
                  <a:schemeClr val="bg1"/>
                </a:solidFill>
                <a:latin typeface="Stencil" panose="040409050D0802020404" pitchFamily="82" charset="0"/>
              </a:rPr>
              <a:t> text]</a:t>
            </a:r>
          </a:p>
        </p:txBody>
      </p:sp>
      <p:sp>
        <p:nvSpPr>
          <p:cNvPr id="10" name="AutoShape 2" descr="Corridoio del fumetto, corridoio con molte porte - college, università o  edificio per uffici. | Vettore Gratis">
            <a:extLst>
              <a:ext uri="{FF2B5EF4-FFF2-40B4-BE49-F238E27FC236}">
                <a16:creationId xmlns:a16="http://schemas.microsoft.com/office/drawing/2014/main" id="{4738F78F-8D20-0128-10C2-F0465BE1F0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758BD529-509E-F24B-0CA6-96586C2A8681}"/>
              </a:ext>
            </a:extLst>
          </p:cNvPr>
          <p:cNvSpPr/>
          <p:nvPr/>
        </p:nvSpPr>
        <p:spPr>
          <a:xfrm>
            <a:off x="1479658" y="5263737"/>
            <a:ext cx="2715131" cy="816464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Stencil" panose="040409050D0802020404" pitchFamily="82" charset="0"/>
              </a:rPr>
              <a:t>The </a:t>
            </a:r>
            <a:r>
              <a:rPr lang="it-IT" sz="2000" dirty="0" err="1">
                <a:solidFill>
                  <a:schemeClr val="tx1"/>
                </a:solidFill>
                <a:latin typeface="Stencil" panose="040409050D0802020404" pitchFamily="82" charset="0"/>
              </a:rPr>
              <a:t>sixth</a:t>
            </a:r>
            <a:r>
              <a:rPr lang="it-IT" sz="2000" dirty="0">
                <a:solidFill>
                  <a:schemeClr val="tx1"/>
                </a:solidFill>
                <a:latin typeface="Stencil" panose="040409050D0802020404" pitchFamily="82" charset="0"/>
              </a:rPr>
              <a:t> word costs 2 minutes</a:t>
            </a:r>
          </a:p>
        </p:txBody>
      </p:sp>
      <p:sp>
        <p:nvSpPr>
          <p:cNvPr id="6" name="Rettangolo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9E92B4D0-189C-8980-14D1-DF71FA2A3D50}"/>
              </a:ext>
            </a:extLst>
          </p:cNvPr>
          <p:cNvSpPr/>
          <p:nvPr/>
        </p:nvSpPr>
        <p:spPr>
          <a:xfrm>
            <a:off x="7952031" y="5263737"/>
            <a:ext cx="2715131" cy="816464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Stencil" panose="040409050D0802020404" pitchFamily="82" charset="0"/>
              </a:rPr>
              <a:t>The first </a:t>
            </a:r>
            <a:r>
              <a:rPr lang="it-IT" sz="2000" dirty="0" err="1">
                <a:solidFill>
                  <a:schemeClr val="tx1"/>
                </a:solidFill>
                <a:latin typeface="Stencil" panose="040409050D0802020404" pitchFamily="82" charset="0"/>
              </a:rPr>
              <a:t>letter</a:t>
            </a:r>
            <a:r>
              <a:rPr lang="it-IT" sz="2000" dirty="0">
                <a:solidFill>
                  <a:schemeClr val="tx1"/>
                </a:solidFill>
                <a:latin typeface="Stencil" panose="040409050D0802020404" pitchFamily="82" charset="0"/>
              </a:rPr>
              <a:t> costs 3 minutes</a:t>
            </a:r>
          </a:p>
        </p:txBody>
      </p:sp>
    </p:spTree>
    <p:extLst>
      <p:ext uri="{BB962C8B-B14F-4D97-AF65-F5344CB8AC3E}">
        <p14:creationId xmlns:p14="http://schemas.microsoft.com/office/powerpoint/2010/main" val="36004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2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Apple Garden | Apple garden, Background, Cartoon world">
            <a:extLst>
              <a:ext uri="{FF2B5EF4-FFF2-40B4-BE49-F238E27FC236}">
                <a16:creationId xmlns:a16="http://schemas.microsoft.com/office/drawing/2014/main" id="{F7EDD484-0F63-3C55-85CD-AB8CC9EB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con due angoli in diagonale ritagliati 1">
            <a:extLst>
              <a:ext uri="{FF2B5EF4-FFF2-40B4-BE49-F238E27FC236}">
                <a16:creationId xmlns:a16="http://schemas.microsoft.com/office/drawing/2014/main" id="{BB43B4DE-6232-9A66-E07B-7B12A9B90E6B}"/>
              </a:ext>
            </a:extLst>
          </p:cNvPr>
          <p:cNvSpPr/>
          <p:nvPr/>
        </p:nvSpPr>
        <p:spPr>
          <a:xfrm>
            <a:off x="437546" y="265874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tencil" panose="040409050D0802020404" pitchFamily="82" charset="0"/>
              </a:rPr>
              <a:t>Dear students, YOU HAVE MANAGED TO ESCAPE THROUGH THE UNDERGROUND. YOU HAVE REACHED YOUR GOAL AND got THE MOST PRECIOUS GOOD: FREEDOM! IN THE NEXT FEW DAYS YOU will FIND OUT IF THE WORD IS RIGHT AND IF YOU HAVE MANAGED TO WIN OVER YOUR OPPONENTS</a:t>
            </a:r>
            <a:r>
              <a:rPr lang="it-IT" dirty="0">
                <a:solidFill>
                  <a:schemeClr val="bg1"/>
                </a:solidFill>
                <a:latin typeface="Stencil" panose="040409050D0802020404" pitchFamily="82" charset="0"/>
              </a:rPr>
              <a:t>. </a:t>
            </a:r>
            <a:endParaRPr lang="it-IT" sz="1800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  <p:pic>
        <p:nvPicPr>
          <p:cNvPr id="12296" name="Picture 8" descr="🌲 pohon hijau abadi Unduh Gambar Emoji: Gambar Besar dalam HD, Gambar  Animasi dan Grafik Vektor | EmojiAll">
            <a:extLst>
              <a:ext uri="{FF2B5EF4-FFF2-40B4-BE49-F238E27FC236}">
                <a16:creationId xmlns:a16="http://schemas.microsoft.com/office/drawing/2014/main" id="{634652AF-34E9-C4BE-83E2-C7F8EC42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2" y="158975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hool Corridor Vector Art, Icons, and Graphics for Free Download">
            <a:extLst>
              <a:ext uri="{FF2B5EF4-FFF2-40B4-BE49-F238E27FC236}">
                <a16:creationId xmlns:a16="http://schemas.microsoft.com/office/drawing/2014/main" id="{0BA95372-12AB-BEC3-858A-C31F50DB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0" y="0"/>
            <a:ext cx="110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sh Bin Litter GIF">
            <a:extLst>
              <a:ext uri="{FF2B5EF4-FFF2-40B4-BE49-F238E27FC236}">
                <a16:creationId xmlns:a16="http://schemas.microsoft.com/office/drawing/2014/main" id="{262002BA-60E7-ED27-7AA2-F9B472D5B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3429000"/>
            <a:ext cx="2077278" cy="207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r Wilson GIFs - Find &amp; Share on GIPHY">
            <a:hlinkClick r:id="rId4"/>
            <a:extLst>
              <a:ext uri="{FF2B5EF4-FFF2-40B4-BE49-F238E27FC236}">
                <a16:creationId xmlns:a16="http://schemas.microsoft.com/office/drawing/2014/main" id="{145D44B7-3B65-F6F3-B6EB-5839F38C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56" y="1786145"/>
            <a:ext cx="1030357" cy="12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4C39A5-ED32-5A22-8CAB-1DD782C3F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6FF81D-971D-563F-FACF-CA8C6A8E215D}"/>
              </a:ext>
            </a:extLst>
          </p:cNvPr>
          <p:cNvSpPr txBox="1"/>
          <p:nvPr/>
        </p:nvSpPr>
        <p:spPr>
          <a:xfrm>
            <a:off x="1086679" y="2607366"/>
            <a:ext cx="10018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Stencil" panose="040409050D0802020404" pitchFamily="82" charset="0"/>
              </a:rPr>
              <a:t>The history </a:t>
            </a:r>
            <a:r>
              <a:rPr lang="it-IT" sz="2400" dirty="0" err="1">
                <a:latin typeface="Stencil" panose="040409050D0802020404" pitchFamily="82" charset="0"/>
              </a:rPr>
              <a:t>teacher</a:t>
            </a:r>
            <a:r>
              <a:rPr lang="it-IT" sz="2400" dirty="0">
                <a:latin typeface="Stencil" panose="040409050D0802020404" pitchFamily="82" charset="0"/>
              </a:rPr>
              <a:t> </a:t>
            </a:r>
            <a:r>
              <a:rPr lang="en-US" sz="2400" dirty="0">
                <a:latin typeface="Stencil" panose="040409050D0802020404" pitchFamily="82" charset="0"/>
              </a:rPr>
              <a:t>HAD BEEN VERY CLEAR: NEVER LEAVE THE GROUP. YET IT TOOK just A SECOND TO LOSE SIGHT of the teacher and the other classmates</a:t>
            </a:r>
            <a:r>
              <a:rPr lang="it-IT" sz="2400" dirty="0">
                <a:latin typeface="Stencil" panose="040409050D0802020404" pitchFamily="8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35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4A27A4-BA8F-467C-B362-43028EAA9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750D55-04A6-1D28-44F4-65BCCADA5294}"/>
              </a:ext>
            </a:extLst>
          </p:cNvPr>
          <p:cNvSpPr txBox="1"/>
          <p:nvPr/>
        </p:nvSpPr>
        <p:spPr>
          <a:xfrm>
            <a:off x="1086679" y="2607366"/>
            <a:ext cx="10018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tencil" panose="040409050D0802020404" pitchFamily="82" charset="0"/>
              </a:rPr>
              <a:t>your PROBLEMS ARE NOT OVER: NOT ONLY DO THE other </a:t>
            </a:r>
            <a:r>
              <a:rPr lang="en-US" sz="2400" dirty="0" err="1">
                <a:latin typeface="Stencil" panose="040409050D0802020404" pitchFamily="82" charset="0"/>
              </a:rPr>
              <a:t>CLASSmates</a:t>
            </a:r>
            <a:r>
              <a:rPr lang="en-US" sz="2400" dirty="0">
                <a:latin typeface="Stencil" panose="040409050D0802020404" pitchFamily="82" charset="0"/>
              </a:rPr>
              <a:t> SEEMS TO HAVE vanished, BUT THE ENTRANCE DOOR IS locked</a:t>
            </a:r>
            <a:r>
              <a:rPr lang="it-IT" sz="2400" dirty="0">
                <a:latin typeface="Stencil" panose="040409050D0802020404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43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543CD80-0296-78D5-6248-B5444BD16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571108-F5A4-B788-462C-FE417099AC5C}"/>
              </a:ext>
            </a:extLst>
          </p:cNvPr>
          <p:cNvSpPr txBox="1"/>
          <p:nvPr/>
        </p:nvSpPr>
        <p:spPr>
          <a:xfrm>
            <a:off x="1997765" y="2521059"/>
            <a:ext cx="8196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latin typeface="Stencil" panose="040409050D0802020404" pitchFamily="82" charset="0"/>
              </a:rPr>
              <a:t>There</a:t>
            </a:r>
            <a:r>
              <a:rPr lang="it-IT" sz="2800" dirty="0">
                <a:latin typeface="Stencil" panose="040409050D0802020404" pitchFamily="82" charset="0"/>
              </a:rPr>
              <a:t> </a:t>
            </a:r>
            <a:r>
              <a:rPr lang="it-IT" sz="2800" dirty="0" err="1">
                <a:latin typeface="Stencil" panose="040409050D0802020404" pitchFamily="82" charset="0"/>
              </a:rPr>
              <a:t>is</a:t>
            </a:r>
            <a:r>
              <a:rPr lang="it-IT" sz="2800" dirty="0">
                <a:latin typeface="Stencil" panose="040409050D0802020404" pitchFamily="82" charset="0"/>
              </a:rPr>
              <a:t> no one </a:t>
            </a:r>
            <a:r>
              <a:rPr lang="it-IT" sz="2800" dirty="0" err="1">
                <a:latin typeface="Stencil" panose="040409050D0802020404" pitchFamily="82" charset="0"/>
              </a:rPr>
              <a:t>around</a:t>
            </a:r>
            <a:r>
              <a:rPr lang="it-IT" sz="2800" dirty="0">
                <a:latin typeface="Stencil" panose="040409050D0802020404" pitchFamily="82" charset="0"/>
              </a:rPr>
              <a:t> </a:t>
            </a:r>
            <a:r>
              <a:rPr lang="it-IT" sz="2800" dirty="0" err="1">
                <a:latin typeface="Stencil" panose="040409050D0802020404" pitchFamily="82" charset="0"/>
              </a:rPr>
              <a:t>you</a:t>
            </a:r>
            <a:r>
              <a:rPr lang="it-IT" sz="2800" dirty="0">
                <a:latin typeface="Stencil" panose="040409050D0802020404" pitchFamily="82" charset="0"/>
              </a:rPr>
              <a:t> to </a:t>
            </a:r>
            <a:r>
              <a:rPr lang="it-IT" sz="2800" dirty="0" err="1">
                <a:latin typeface="Stencil" panose="040409050D0802020404" pitchFamily="82" charset="0"/>
              </a:rPr>
              <a:t>ask</a:t>
            </a:r>
            <a:r>
              <a:rPr lang="it-IT" sz="2800" dirty="0">
                <a:latin typeface="Stencil" panose="040409050D0802020404" pitchFamily="82" charset="0"/>
              </a:rPr>
              <a:t> for help. </a:t>
            </a:r>
            <a:r>
              <a:rPr lang="it-IT" sz="2800" dirty="0" err="1">
                <a:latin typeface="Stencil" panose="040409050D0802020404" pitchFamily="82" charset="0"/>
              </a:rPr>
              <a:t>You</a:t>
            </a:r>
            <a:r>
              <a:rPr lang="it-IT" sz="2800" dirty="0">
                <a:latin typeface="Stencil" panose="040409050D0802020404" pitchFamily="82" charset="0"/>
              </a:rPr>
              <a:t> are </a:t>
            </a:r>
            <a:r>
              <a:rPr lang="it-IT" sz="2800" dirty="0" err="1">
                <a:solidFill>
                  <a:srgbClr val="7FD958"/>
                </a:solidFill>
                <a:highlight>
                  <a:srgbClr val="FEFFFE"/>
                </a:highlight>
                <a:latin typeface="Stencil" panose="040409050D0802020404" pitchFamily="82" charset="0"/>
              </a:rPr>
              <a:t>trapped</a:t>
            </a:r>
            <a:r>
              <a:rPr lang="it-IT" sz="2800" dirty="0">
                <a:solidFill>
                  <a:srgbClr val="7FD958"/>
                </a:solidFill>
                <a:highlight>
                  <a:srgbClr val="FEFFFE"/>
                </a:highlight>
                <a:latin typeface="Stencil" panose="040409050D0802020404" pitchFamily="82" charset="0"/>
              </a:rPr>
              <a:t> </a:t>
            </a:r>
            <a:r>
              <a:rPr lang="it-IT" sz="2800" dirty="0" err="1">
                <a:solidFill>
                  <a:srgbClr val="7FD958"/>
                </a:solidFill>
                <a:highlight>
                  <a:srgbClr val="FEFFFE"/>
                </a:highlight>
                <a:latin typeface="Stencil" panose="040409050D0802020404" pitchFamily="82" charset="0"/>
              </a:rPr>
              <a:t>at</a:t>
            </a:r>
            <a:r>
              <a:rPr lang="it-IT" sz="2800" dirty="0">
                <a:solidFill>
                  <a:srgbClr val="7FD958"/>
                </a:solidFill>
                <a:highlight>
                  <a:srgbClr val="FEFFFE"/>
                </a:highlight>
                <a:latin typeface="Stencil" panose="040409050D0802020404" pitchFamily="82" charset="0"/>
              </a:rPr>
              <a:t> school</a:t>
            </a:r>
            <a:r>
              <a:rPr lang="it-IT" sz="2800" dirty="0">
                <a:highlight>
                  <a:srgbClr val="FEFFFE"/>
                </a:highlight>
                <a:latin typeface="Stencil" panose="040409050D0802020404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74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AutoShape 2" descr="Harry Potter: perché Hagrid non poteva usare la magia?">
            <a:extLst>
              <a:ext uri="{FF2B5EF4-FFF2-40B4-BE49-F238E27FC236}">
                <a16:creationId xmlns:a16="http://schemas.microsoft.com/office/drawing/2014/main" id="{C22C7EB8-2BE4-79BF-8A22-CC136AAC9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73265" cy="27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Harry Potter: perché Hagrid non poteva usare la magia?">
            <a:extLst>
              <a:ext uri="{FF2B5EF4-FFF2-40B4-BE49-F238E27FC236}">
                <a16:creationId xmlns:a16="http://schemas.microsoft.com/office/drawing/2014/main" id="{4B2DDA74-941E-E56C-5F09-86857403B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Harry Potter: perché Hagrid non poteva usare la magia?">
            <a:extLst>
              <a:ext uri="{FF2B5EF4-FFF2-40B4-BE49-F238E27FC236}">
                <a16:creationId xmlns:a16="http://schemas.microsoft.com/office/drawing/2014/main" id="{5149CFA5-6EE6-43F2-86D7-753F7CA6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2" descr="Premium Vector | Empty school corridor interior with row of lockers">
            <a:extLst>
              <a:ext uri="{FF2B5EF4-FFF2-40B4-BE49-F238E27FC236}">
                <a16:creationId xmlns:a16="http://schemas.microsoft.com/office/drawing/2014/main" id="{508CADA9-B086-E7B4-0AD4-4F0A134CB6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4" descr="Premium Vector | Empty school corridor interior with row of lockers">
            <a:extLst>
              <a:ext uri="{FF2B5EF4-FFF2-40B4-BE49-F238E27FC236}">
                <a16:creationId xmlns:a16="http://schemas.microsoft.com/office/drawing/2014/main" id="{10936A4F-DA97-19F2-9561-882C53AE2A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Premium Vector | School hallway interior with entrance doors,">
            <a:extLst>
              <a:ext uri="{FF2B5EF4-FFF2-40B4-BE49-F238E27FC236}">
                <a16:creationId xmlns:a16="http://schemas.microsoft.com/office/drawing/2014/main" id="{2A8A0E36-4576-D797-C997-D0995B2CBF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Picture 10" descr="Pin on Pic">
            <a:extLst>
              <a:ext uri="{FF2B5EF4-FFF2-40B4-BE49-F238E27FC236}">
                <a16:creationId xmlns:a16="http://schemas.microsoft.com/office/drawing/2014/main" id="{CBEFF2CD-9CEB-A335-01CF-F653544B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0" y="1"/>
            <a:ext cx="111220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con due angoli in diagonale ritagliati 6">
            <a:extLst>
              <a:ext uri="{FF2B5EF4-FFF2-40B4-BE49-F238E27FC236}">
                <a16:creationId xmlns:a16="http://schemas.microsoft.com/office/drawing/2014/main" id="{5369391A-C5D8-E524-636E-AD28A9E18122}"/>
              </a:ext>
            </a:extLst>
          </p:cNvPr>
          <p:cNvSpPr/>
          <p:nvPr/>
        </p:nvSpPr>
        <p:spPr>
          <a:xfrm>
            <a:off x="421778" y="5725073"/>
            <a:ext cx="11316908" cy="932444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tencil" panose="040409050D0802020404" pitchFamily="82" charset="0"/>
              </a:rPr>
              <a:t>YOU AND YOUR Classmates ARE STUCK IN THE HALLWAY. “I never realized how spacious the hall was,” [</a:t>
            </a:r>
            <a:r>
              <a:rPr lang="en-US" dirty="0">
                <a:highlight>
                  <a:srgbClr val="7FD958"/>
                </a:highlight>
                <a:latin typeface="Stencil" panose="040409050D0802020404" pitchFamily="82" charset="0"/>
              </a:rPr>
              <a:t>insert name</a:t>
            </a:r>
            <a:r>
              <a:rPr lang="en-US" dirty="0">
                <a:latin typeface="Stencil" panose="040409050D0802020404" pitchFamily="82" charset="0"/>
              </a:rPr>
              <a:t>] SAYS. “What’s a globe doing on the floor?” [</a:t>
            </a:r>
            <a:r>
              <a:rPr lang="en-US" dirty="0">
                <a:highlight>
                  <a:srgbClr val="7FD958"/>
                </a:highlight>
                <a:latin typeface="Stencil" panose="040409050D0802020404" pitchFamily="82" charset="0"/>
              </a:rPr>
              <a:t>insert name</a:t>
            </a:r>
            <a:r>
              <a:rPr lang="en-US" dirty="0">
                <a:latin typeface="Stencil" panose="040409050D0802020404" pitchFamily="82" charset="0"/>
              </a:rPr>
              <a:t>] asks. Identify the names of the colored nations</a:t>
            </a:r>
            <a:r>
              <a:rPr lang="it-IT" dirty="0">
                <a:latin typeface="Stencil" panose="040409050D0802020404" pitchFamily="82" charset="0"/>
              </a:rPr>
              <a:t>.</a:t>
            </a:r>
          </a:p>
        </p:txBody>
      </p:sp>
      <p:pic>
        <p:nvPicPr>
          <p:cNvPr id="16" name="Picture 14" descr="Ring Bell Sticker by Vivo br for iOS &amp; Android | GIPHY">
            <a:extLst>
              <a:ext uri="{FF2B5EF4-FFF2-40B4-BE49-F238E27FC236}">
                <a16:creationId xmlns:a16="http://schemas.microsoft.com/office/drawing/2014/main" id="{9E8CE82D-B531-5B1D-0F42-03467877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87" y="342967"/>
            <a:ext cx="1679713" cy="16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chivio ASSMR | FRANCESCA STREITEL">
            <a:hlinkClick r:id="rId4" action="ppaction://hlinksldjump"/>
            <a:extLst>
              <a:ext uri="{FF2B5EF4-FFF2-40B4-BE49-F238E27FC236}">
                <a16:creationId xmlns:a16="http://schemas.microsoft.com/office/drawing/2014/main" id="{3D3B5D1D-5F96-51AF-2C5E-9BA1CBD6F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4" y="4038600"/>
            <a:ext cx="1146312" cy="10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419</Words>
  <Application>Microsoft Office PowerPoint</Application>
  <PresentationFormat>Widescreen</PresentationFormat>
  <Paragraphs>73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Amasis MT Pro Black</vt:lpstr>
      <vt:lpstr>Arial</vt:lpstr>
      <vt:lpstr>Calibri</vt:lpstr>
      <vt:lpstr>Calibri Light</vt:lpstr>
      <vt:lpstr>Showcard Gothic</vt:lpstr>
      <vt:lpstr>Stencil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De Ruggiero</dc:creator>
  <cp:lastModifiedBy>Nicola Nasi</cp:lastModifiedBy>
  <cp:revision>32</cp:revision>
  <dcterms:created xsi:type="dcterms:W3CDTF">2022-07-05T14:40:21Z</dcterms:created>
  <dcterms:modified xsi:type="dcterms:W3CDTF">2024-09-06T09:38:33Z</dcterms:modified>
</cp:coreProperties>
</file>